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customXml/itemProps235.xml" ContentType="application/vnd.openxmlformats-officedocument.customXmlProperties+xml"/>
  <Override PartName="/customXml/itemProps236.xml" ContentType="application/vnd.openxmlformats-officedocument.customXmlProperties+xml"/>
  <Override PartName="/customXml/itemProps237.xml" ContentType="application/vnd.openxmlformats-officedocument.customXmlProperties+xml"/>
  <Override PartName="/customXml/itemProps238.xml" ContentType="application/vnd.openxmlformats-officedocument.customXmlProperties+xml"/>
  <Override PartName="/customXml/itemProps239.xml" ContentType="application/vnd.openxmlformats-officedocument.customXmlProperties+xml"/>
  <Override PartName="/customXml/itemProps240.xml" ContentType="application/vnd.openxmlformats-officedocument.customXmlProperties+xml"/>
  <Override PartName="/customXml/itemProps241.xml" ContentType="application/vnd.openxmlformats-officedocument.customXmlProperties+xml"/>
  <Override PartName="/customXml/itemProps242.xml" ContentType="application/vnd.openxmlformats-officedocument.customXmlProperties+xml"/>
  <Override PartName="/customXml/itemProps243.xml" ContentType="application/vnd.openxmlformats-officedocument.customXmlProperties+xml"/>
  <Override PartName="/customXml/itemProps244.xml" ContentType="application/vnd.openxmlformats-officedocument.customXmlProperties+xml"/>
  <Override PartName="/customXml/itemProps245.xml" ContentType="application/vnd.openxmlformats-officedocument.customXmlProperties+xml"/>
  <Override PartName="/customXml/itemProps246.xml" ContentType="application/vnd.openxmlformats-officedocument.customXmlProperties+xml"/>
  <Override PartName="/customXml/itemProps247.xml" ContentType="application/vnd.openxmlformats-officedocument.customXmlProperties+xml"/>
  <Override PartName="/customXml/itemProps248.xml" ContentType="application/vnd.openxmlformats-officedocument.customXmlProperties+xml"/>
  <Override PartName="/customXml/itemProps249.xml" ContentType="application/vnd.openxmlformats-officedocument.customXmlProperties+xml"/>
  <Override PartName="/customXml/itemProps250.xml" ContentType="application/vnd.openxmlformats-officedocument.customXmlProperties+xml"/>
  <Override PartName="/customXml/itemProps251.xml" ContentType="application/vnd.openxmlformats-officedocument.customXmlProperties+xml"/>
  <Override PartName="/customXml/itemProps252.xml" ContentType="application/vnd.openxmlformats-officedocument.customXmlProperties+xml"/>
  <Override PartName="/customXml/itemProps253.xml" ContentType="application/vnd.openxmlformats-officedocument.customXmlProperties+xml"/>
  <Override PartName="/customXml/itemProps254.xml" ContentType="application/vnd.openxmlformats-officedocument.customXmlProperties+xml"/>
  <Override PartName="/customXml/itemProps255.xml" ContentType="application/vnd.openxmlformats-officedocument.customXmlProperties+xml"/>
  <Override PartName="/customXml/itemProps256.xml" ContentType="application/vnd.openxmlformats-officedocument.customXmlProperties+xml"/>
  <Override PartName="/customXml/itemProps257.xml" ContentType="application/vnd.openxmlformats-officedocument.customXmlProperties+xml"/>
  <Override PartName="/customXml/itemProps258.xml" ContentType="application/vnd.openxmlformats-officedocument.customXmlProperties+xml"/>
  <Override PartName="/customXml/itemProps259.xml" ContentType="application/vnd.openxmlformats-officedocument.customXmlProperties+xml"/>
  <Override PartName="/customXml/itemProps260.xml" ContentType="application/vnd.openxmlformats-officedocument.customXmlProperties+xml"/>
  <Override PartName="/customXml/itemProps261.xml" ContentType="application/vnd.openxmlformats-officedocument.customXmlProperties+xml"/>
  <Override PartName="/customXml/itemProps262.xml" ContentType="application/vnd.openxmlformats-officedocument.customXmlProperties+xml"/>
  <Override PartName="/customXml/itemProps263.xml" ContentType="application/vnd.openxmlformats-officedocument.customXmlProperties+xml"/>
  <Override PartName="/customXml/itemProps264.xml" ContentType="application/vnd.openxmlformats-officedocument.customXmlProperties+xml"/>
  <Override PartName="/customXml/itemProps265.xml" ContentType="application/vnd.openxmlformats-officedocument.customXmlProperties+xml"/>
  <Override PartName="/customXml/itemProps266.xml" ContentType="application/vnd.openxmlformats-officedocument.customXmlProperties+xml"/>
  <Override PartName="/customXml/itemProps267.xml" ContentType="application/vnd.openxmlformats-officedocument.customXmlProperties+xml"/>
  <Override PartName="/customXml/itemProps268.xml" ContentType="application/vnd.openxmlformats-officedocument.customXmlProperties+xml"/>
  <Override PartName="/customXml/itemProps269.xml" ContentType="application/vnd.openxmlformats-officedocument.customXmlProperties+xml"/>
  <Override PartName="/customXml/itemProps270.xml" ContentType="application/vnd.openxmlformats-officedocument.customXmlProperties+xml"/>
  <Override PartName="/customXml/itemProps271.xml" ContentType="application/vnd.openxmlformats-officedocument.customXmlProperties+xml"/>
  <Override PartName="/customXml/itemProps272.xml" ContentType="application/vnd.openxmlformats-officedocument.customXmlProperties+xml"/>
  <Override PartName="/customXml/itemProps273.xml" ContentType="application/vnd.openxmlformats-officedocument.customXmlProperties+xml"/>
  <Override PartName="/customXml/itemProps274.xml" ContentType="application/vnd.openxmlformats-officedocument.customXmlProperties+xml"/>
  <Override PartName="/customXml/itemProps275.xml" ContentType="application/vnd.openxmlformats-officedocument.customXmlProperties+xml"/>
  <Override PartName="/customXml/itemProps276.xml" ContentType="application/vnd.openxmlformats-officedocument.customXmlProperties+xml"/>
  <Override PartName="/customXml/itemProps277.xml" ContentType="application/vnd.openxmlformats-officedocument.customXmlProperties+xml"/>
  <Override PartName="/customXml/itemProps278.xml" ContentType="application/vnd.openxmlformats-officedocument.customXmlProperties+xml"/>
  <Override PartName="/customXml/itemProps279.xml" ContentType="application/vnd.openxmlformats-officedocument.customXmlProperties+xml"/>
  <Override PartName="/customXml/itemProps280.xml" ContentType="application/vnd.openxmlformats-officedocument.customXmlProperties+xml"/>
  <Override PartName="/customXml/itemProps281.xml" ContentType="application/vnd.openxmlformats-officedocument.customXmlProperties+xml"/>
  <Override PartName="/customXml/itemProps282.xml" ContentType="application/vnd.openxmlformats-officedocument.customXmlProperties+xml"/>
  <Override PartName="/customXml/itemProps283.xml" ContentType="application/vnd.openxmlformats-officedocument.customXmlProperties+xml"/>
  <Override PartName="/customXml/itemProps284.xml" ContentType="application/vnd.openxmlformats-officedocument.customXmlProperties+xml"/>
  <Override PartName="/customXml/itemProps285.xml" ContentType="application/vnd.openxmlformats-officedocument.customXmlProperties+xml"/>
  <Override PartName="/customXml/itemProps286.xml" ContentType="application/vnd.openxmlformats-officedocument.customXmlProperties+xml"/>
  <Override PartName="/customXml/itemProps287.xml" ContentType="application/vnd.openxmlformats-officedocument.customXmlProperties+xml"/>
  <Override PartName="/customXml/itemProps288.xml" ContentType="application/vnd.openxmlformats-officedocument.customXmlProperties+xml"/>
  <Override PartName="/customXml/itemProps289.xml" ContentType="application/vnd.openxmlformats-officedocument.customXmlProperties+xml"/>
  <Override PartName="/customXml/itemProps290.xml" ContentType="application/vnd.openxmlformats-officedocument.customXmlProperties+xml"/>
  <Override PartName="/customXml/itemProps291.xml" ContentType="application/vnd.openxmlformats-officedocument.customXmlProperties+xml"/>
  <Override PartName="/customXml/itemProps292.xml" ContentType="application/vnd.openxmlformats-officedocument.customXmlProperties+xml"/>
  <Override PartName="/customXml/itemProps293.xml" ContentType="application/vnd.openxmlformats-officedocument.customXmlProperties+xml"/>
  <Override PartName="/customXml/itemProps294.xml" ContentType="application/vnd.openxmlformats-officedocument.customXmlProperties+xml"/>
  <Override PartName="/customXml/itemProps295.xml" ContentType="application/vnd.openxmlformats-officedocument.customXmlProperties+xml"/>
  <Override PartName="/customXml/itemProps296.xml" ContentType="application/vnd.openxmlformats-officedocument.customXmlProperties+xml"/>
  <Override PartName="/customXml/itemProps297.xml" ContentType="application/vnd.openxmlformats-officedocument.customXmlProperties+xml"/>
  <Override PartName="/customXml/itemProps298.xml" ContentType="application/vnd.openxmlformats-officedocument.customXmlProperties+xml"/>
  <Override PartName="/customXml/itemProps299.xml" ContentType="application/vnd.openxmlformats-officedocument.customXmlProperties+xml"/>
  <Override PartName="/customXml/itemProps300.xml" ContentType="application/vnd.openxmlformats-officedocument.customXmlProperties+xml"/>
  <Override PartName="/customXml/itemProps301.xml" ContentType="application/vnd.openxmlformats-officedocument.customXmlProperties+xml"/>
  <Override PartName="/customXml/itemProps302.xml" ContentType="application/vnd.openxmlformats-officedocument.customXmlProperties+xml"/>
  <Override PartName="/customXml/itemProps303.xml" ContentType="application/vnd.openxmlformats-officedocument.customXmlProperties+xml"/>
  <Override PartName="/customXml/itemProps304.xml" ContentType="application/vnd.openxmlformats-officedocument.customXmlProperties+xml"/>
  <Override PartName="/customXml/itemProps305.xml" ContentType="application/vnd.openxmlformats-officedocument.customXmlProperties+xml"/>
  <Override PartName="/customXml/itemProps306.xml" ContentType="application/vnd.openxmlformats-officedocument.customXmlProperties+xml"/>
  <Override PartName="/customXml/itemProps307.xml" ContentType="application/vnd.openxmlformats-officedocument.customXmlProperties+xml"/>
  <Override PartName="/customXml/itemProps308.xml" ContentType="application/vnd.openxmlformats-officedocument.customXmlProperties+xml"/>
  <Override PartName="/customXml/itemProps309.xml" ContentType="application/vnd.openxmlformats-officedocument.customXmlProperties+xml"/>
  <Override PartName="/customXml/itemProps310.xml" ContentType="application/vnd.openxmlformats-officedocument.customXmlProperties+xml"/>
  <Override PartName="/customXml/itemProps311.xml" ContentType="application/vnd.openxmlformats-officedocument.customXmlProperties+xml"/>
  <Override PartName="/customXml/itemProps312.xml" ContentType="application/vnd.openxmlformats-officedocument.customXmlProperties+xml"/>
  <Override PartName="/customXml/itemProps313.xml" ContentType="application/vnd.openxmlformats-officedocument.customXmlProperties+xml"/>
  <Override PartName="/customXml/itemProps314.xml" ContentType="application/vnd.openxmlformats-officedocument.customXmlProperties+xml"/>
  <Override PartName="/customXml/itemProps315.xml" ContentType="application/vnd.openxmlformats-officedocument.customXmlProperties+xml"/>
  <Override PartName="/customXml/itemProps316.xml" ContentType="application/vnd.openxmlformats-officedocument.customXmlProperties+xml"/>
  <Override PartName="/customXml/itemProps317.xml" ContentType="application/vnd.openxmlformats-officedocument.customXmlProperties+xml"/>
  <Override PartName="/customXml/itemProps318.xml" ContentType="application/vnd.openxmlformats-officedocument.customXmlProperties+xml"/>
  <Override PartName="/customXml/itemProps319.xml" ContentType="application/vnd.openxmlformats-officedocument.customXmlProperties+xml"/>
  <Override PartName="/customXml/itemProps320.xml" ContentType="application/vnd.openxmlformats-officedocument.customXmlProperties+xml"/>
  <Override PartName="/customXml/itemProps321.xml" ContentType="application/vnd.openxmlformats-officedocument.customXmlProperties+xml"/>
  <Override PartName="/customXml/itemProps322.xml" ContentType="application/vnd.openxmlformats-officedocument.customXmlProperties+xml"/>
  <Override PartName="/customXml/itemProps323.xml" ContentType="application/vnd.openxmlformats-officedocument.customXmlProperties+xml"/>
  <Override PartName="/customXml/itemProps324.xml" ContentType="application/vnd.openxmlformats-officedocument.customXmlProperties+xml"/>
  <Override PartName="/customXml/itemProps325.xml" ContentType="application/vnd.openxmlformats-officedocument.customXmlProperties+xml"/>
  <Override PartName="/customXml/itemProps326.xml" ContentType="application/vnd.openxmlformats-officedocument.customXmlProperties+xml"/>
  <Override PartName="/customXml/itemProps327.xml" ContentType="application/vnd.openxmlformats-officedocument.customXmlProperties+xml"/>
  <Override PartName="/customXml/itemProps328.xml" ContentType="application/vnd.openxmlformats-officedocument.customXmlProperties+xml"/>
  <Override PartName="/customXml/itemProps329.xml" ContentType="application/vnd.openxmlformats-officedocument.customXmlProperties+xml"/>
  <Override PartName="/customXml/itemProps330.xml" ContentType="application/vnd.openxmlformats-officedocument.customXmlProperties+xml"/>
  <Override PartName="/customXml/itemProps331.xml" ContentType="application/vnd.openxmlformats-officedocument.customXmlProperties+xml"/>
  <Override PartName="/customXml/itemProps332.xml" ContentType="application/vnd.openxmlformats-officedocument.customXmlProperties+xml"/>
  <Override PartName="/customXml/itemProps333.xml" ContentType="application/vnd.openxmlformats-officedocument.customXmlProperties+xml"/>
  <Override PartName="/customXml/itemProps334.xml" ContentType="application/vnd.openxmlformats-officedocument.customXmlProperties+xml"/>
  <Override PartName="/customXml/itemProps335.xml" ContentType="application/vnd.openxmlformats-officedocument.customXmlProperties+xml"/>
  <Override PartName="/customXml/itemProps336.xml" ContentType="application/vnd.openxmlformats-officedocument.customXmlProperties+xml"/>
  <Override PartName="/customXml/itemProps337.xml" ContentType="application/vnd.openxmlformats-officedocument.customXmlProperties+xml"/>
  <Override PartName="/customXml/itemProps338.xml" ContentType="application/vnd.openxmlformats-officedocument.customXmlProperties+xml"/>
  <Override PartName="/customXml/itemProps339.xml" ContentType="application/vnd.openxmlformats-officedocument.customXmlProperties+xml"/>
  <Override PartName="/customXml/itemProps340.xml" ContentType="application/vnd.openxmlformats-officedocument.customXmlProperties+xml"/>
  <Override PartName="/customXml/itemProps341.xml" ContentType="application/vnd.openxmlformats-officedocument.customXmlProperties+xml"/>
  <Override PartName="/customXml/itemProps342.xml" ContentType="application/vnd.openxmlformats-officedocument.customXmlProperties+xml"/>
  <Override PartName="/customXml/itemProps343.xml" ContentType="application/vnd.openxmlformats-officedocument.customXmlProperties+xml"/>
  <Override PartName="/customXml/itemProps344.xml" ContentType="application/vnd.openxmlformats-officedocument.customXmlProperties+xml"/>
  <Override PartName="/customXml/itemProps345.xml" ContentType="application/vnd.openxmlformats-officedocument.customXmlProperties+xml"/>
  <Override PartName="/customXml/itemProps346.xml" ContentType="application/vnd.openxmlformats-officedocument.customXmlProperties+xml"/>
  <Override PartName="/customXml/itemProps347.xml" ContentType="application/vnd.openxmlformats-officedocument.customXmlProperties+xml"/>
  <Override PartName="/customXml/itemProps348.xml" ContentType="application/vnd.openxmlformats-officedocument.customXmlProperties+xml"/>
  <Override PartName="/customXml/itemProps349.xml" ContentType="application/vnd.openxmlformats-officedocument.customXmlProperties+xml"/>
  <Override PartName="/customXml/itemProps350.xml" ContentType="application/vnd.openxmlformats-officedocument.customXmlProperties+xml"/>
  <Override PartName="/customXml/itemProps351.xml" ContentType="application/vnd.openxmlformats-officedocument.customXmlProperties+xml"/>
  <Override PartName="/customXml/itemProps352.xml" ContentType="application/vnd.openxmlformats-officedocument.customXmlProperties+xml"/>
  <Override PartName="/customXml/itemProps353.xml" ContentType="application/vnd.openxmlformats-officedocument.customXmlProperties+xml"/>
  <Override PartName="/customXml/itemProps354.xml" ContentType="application/vnd.openxmlformats-officedocument.customXmlProperties+xml"/>
  <Override PartName="/customXml/itemProps355.xml" ContentType="application/vnd.openxmlformats-officedocument.customXmlProperties+xml"/>
  <Override PartName="/customXml/itemProps356.xml" ContentType="application/vnd.openxmlformats-officedocument.customXmlProperties+xml"/>
  <Override PartName="/customXml/itemProps357.xml" ContentType="application/vnd.openxmlformats-officedocument.customXmlProperties+xml"/>
  <Override PartName="/customXml/itemProps358.xml" ContentType="application/vnd.openxmlformats-officedocument.customXmlProperties+xml"/>
  <Override PartName="/customXml/itemProps359.xml" ContentType="application/vnd.openxmlformats-officedocument.customXmlProperties+xml"/>
  <Override PartName="/customXml/itemProps360.xml" ContentType="application/vnd.openxmlformats-officedocument.customXmlProperties+xml"/>
  <Override PartName="/customXml/itemProps361.xml" ContentType="application/vnd.openxmlformats-officedocument.customXmlProperties+xml"/>
  <Override PartName="/customXml/itemProps362.xml" ContentType="application/vnd.openxmlformats-officedocument.customXmlProperties+xml"/>
  <Override PartName="/customXml/itemProps363.xml" ContentType="application/vnd.openxmlformats-officedocument.customXmlProperties+xml"/>
  <Override PartName="/customXml/itemProps364.xml" ContentType="application/vnd.openxmlformats-officedocument.customXmlProperties+xml"/>
  <Override PartName="/customXml/itemProps365.xml" ContentType="application/vnd.openxmlformats-officedocument.customXmlProperties+xml"/>
  <Override PartName="/customXml/itemProps366.xml" ContentType="application/vnd.openxmlformats-officedocument.customXmlProperties+xml"/>
  <Override PartName="/customXml/itemProps367.xml" ContentType="application/vnd.openxmlformats-officedocument.customXmlProperties+xml"/>
  <Override PartName="/customXml/itemProps368.xml" ContentType="application/vnd.openxmlformats-officedocument.customXmlProperties+xml"/>
  <Override PartName="/customXml/itemProps369.xml" ContentType="application/vnd.openxmlformats-officedocument.customXmlProperties+xml"/>
  <Override PartName="/customXml/itemProps370.xml" ContentType="application/vnd.openxmlformats-officedocument.customXmlProperties+xml"/>
  <Override PartName="/customXml/itemProps371.xml" ContentType="application/vnd.openxmlformats-officedocument.customXmlProperties+xml"/>
  <Override PartName="/customXml/itemProps372.xml" ContentType="application/vnd.openxmlformats-officedocument.customXmlProperties+xml"/>
  <Override PartName="/customXml/itemProps373.xml" ContentType="application/vnd.openxmlformats-officedocument.customXmlProperties+xml"/>
  <Override PartName="/customXml/itemProps374.xml" ContentType="application/vnd.openxmlformats-officedocument.customXmlProperties+xml"/>
  <Override PartName="/customXml/itemProps375.xml" ContentType="application/vnd.openxmlformats-officedocument.customXmlProperties+xml"/>
  <Override PartName="/customXml/itemProps376.xml" ContentType="application/vnd.openxmlformats-officedocument.customXmlProperties+xml"/>
  <Override PartName="/customXml/itemProps377.xml" ContentType="application/vnd.openxmlformats-officedocument.customXmlProperties+xml"/>
  <Override PartName="/customXml/itemProps378.xml" ContentType="application/vnd.openxmlformats-officedocument.customXmlProperties+xml"/>
  <Override PartName="/customXml/itemProps379.xml" ContentType="application/vnd.openxmlformats-officedocument.customXmlProperties+xml"/>
  <Override PartName="/customXml/itemProps380.xml" ContentType="application/vnd.openxmlformats-officedocument.customXmlProperties+xml"/>
  <Override PartName="/customXml/itemProps381.xml" ContentType="application/vnd.openxmlformats-officedocument.customXmlProperties+xml"/>
  <Override PartName="/customXml/itemProps382.xml" ContentType="application/vnd.openxmlformats-officedocument.customXmlProperties+xml"/>
  <Override PartName="/customXml/itemProps383.xml" ContentType="application/vnd.openxmlformats-officedocument.customXmlProperties+xml"/>
  <Override PartName="/customXml/itemProps384.xml" ContentType="application/vnd.openxmlformats-officedocument.customXmlProperties+xml"/>
  <Override PartName="/customXml/itemProps385.xml" ContentType="application/vnd.openxmlformats-officedocument.customXmlProperties+xml"/>
  <Override PartName="/customXml/itemProps386.xml" ContentType="application/vnd.openxmlformats-officedocument.customXmlProperties+xml"/>
  <Override PartName="/customXml/itemProps387.xml" ContentType="application/vnd.openxmlformats-officedocument.customXmlProperties+xml"/>
  <Override PartName="/customXml/itemProps388.xml" ContentType="application/vnd.openxmlformats-officedocument.customXmlProperties+xml"/>
  <Override PartName="/customXml/itemProps389.xml" ContentType="application/vnd.openxmlformats-officedocument.customXmlProperties+xml"/>
  <Override PartName="/customXml/itemProps390.xml" ContentType="application/vnd.openxmlformats-officedocument.customXmlProperties+xml"/>
  <Override PartName="/customXml/itemProps391.xml" ContentType="application/vnd.openxmlformats-officedocument.customXmlProperties+xml"/>
  <Override PartName="/customXml/itemProps392.xml" ContentType="application/vnd.openxmlformats-officedocument.customXmlProperties+xml"/>
  <Override PartName="/customXml/itemProps393.xml" ContentType="application/vnd.openxmlformats-officedocument.customXmlProperties+xml"/>
  <Override PartName="/customXml/itemProps394.xml" ContentType="application/vnd.openxmlformats-officedocument.customXmlProperties+xml"/>
  <Override PartName="/customXml/itemProps395.xml" ContentType="application/vnd.openxmlformats-officedocument.customXmlProperties+xml"/>
  <Override PartName="/customXml/itemProps396.xml" ContentType="application/vnd.openxmlformats-officedocument.customXmlProperties+xml"/>
  <Override PartName="/customXml/itemProps397.xml" ContentType="application/vnd.openxmlformats-officedocument.customXmlProperties+xml"/>
  <Override PartName="/customXml/itemProps398.xml" ContentType="application/vnd.openxmlformats-officedocument.customXmlProperties+xml"/>
  <Override PartName="/customXml/itemProps399.xml" ContentType="application/vnd.openxmlformats-officedocument.customXmlProperties+xml"/>
  <Override PartName="/customXml/itemProps400.xml" ContentType="application/vnd.openxmlformats-officedocument.customXmlProperties+xml"/>
  <Override PartName="/customXml/itemProps401.xml" ContentType="application/vnd.openxmlformats-officedocument.customXmlProperties+xml"/>
  <Override PartName="/customXml/itemProps402.xml" ContentType="application/vnd.openxmlformats-officedocument.customXmlProperties+xml"/>
  <Override PartName="/customXml/itemProps403.xml" ContentType="application/vnd.openxmlformats-officedocument.customXmlProperties+xml"/>
  <Override PartName="/customXml/itemProps404.xml" ContentType="application/vnd.openxmlformats-officedocument.customXmlProperties+xml"/>
  <Override PartName="/customXml/itemProps405.xml" ContentType="application/vnd.openxmlformats-officedocument.customXmlProperties+xml"/>
  <Override PartName="/customXml/itemProps406.xml" ContentType="application/vnd.openxmlformats-officedocument.customXmlProperties+xml"/>
  <Override PartName="/customXml/itemProps407.xml" ContentType="application/vnd.openxmlformats-officedocument.customXmlProperties+xml"/>
  <Override PartName="/customXml/itemProps408.xml" ContentType="application/vnd.openxmlformats-officedocument.customXmlProperties+xml"/>
  <Override PartName="/customXml/itemProps409.xml" ContentType="application/vnd.openxmlformats-officedocument.customXmlProperties+xml"/>
  <Override PartName="/customXml/itemProps410.xml" ContentType="application/vnd.openxmlformats-officedocument.customXmlProperties+xml"/>
  <Override PartName="/customXml/itemProps411.xml" ContentType="application/vnd.openxmlformats-officedocument.customXmlProperties+xml"/>
  <Override PartName="/customXml/itemProps412.xml" ContentType="application/vnd.openxmlformats-officedocument.customXmlProperties+xml"/>
  <Override PartName="/customXml/itemProps413.xml" ContentType="application/vnd.openxmlformats-officedocument.customXmlProperties+xml"/>
  <Override PartName="/customXml/itemProps414.xml" ContentType="application/vnd.openxmlformats-officedocument.customXmlProperties+xml"/>
  <Override PartName="/customXml/itemProps41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16"/>
  </p:sldMasterIdLst>
  <p:notesMasterIdLst>
    <p:notesMasterId r:id="rId424"/>
  </p:notesMasterIdLst>
  <p:handoutMasterIdLst>
    <p:handoutMasterId r:id="rId425"/>
  </p:handoutMasterIdLst>
  <p:sldIdLst>
    <p:sldId id="258" r:id="rId417"/>
    <p:sldId id="301" r:id="rId418"/>
    <p:sldId id="392" r:id="rId419"/>
    <p:sldId id="395" r:id="rId420"/>
    <p:sldId id="408" r:id="rId421"/>
    <p:sldId id="409" r:id="rId422"/>
    <p:sldId id="410" r:id="rId423"/>
  </p:sldIdLst>
  <p:sldSz cx="7315200" cy="10058400"/>
  <p:notesSz cx="6858000" cy="9296400"/>
  <p:defaultTextStyle>
    <a:defPPr>
      <a:defRPr lang="en-US"/>
    </a:defPPr>
    <a:lvl1pPr marL="0" algn="l" defTabSz="997852" rtl="0" eaLnBrk="1" latinLnBrk="0" hangingPunct="1">
      <a:defRPr sz="2000" kern="1200">
        <a:solidFill>
          <a:schemeClr val="tx1"/>
        </a:solidFill>
        <a:latin typeface="+mn-lt"/>
        <a:ea typeface="+mn-ea"/>
        <a:cs typeface="+mn-cs"/>
      </a:defRPr>
    </a:lvl1pPr>
    <a:lvl2pPr marL="498925" algn="l" defTabSz="997852" rtl="0" eaLnBrk="1" latinLnBrk="0" hangingPunct="1">
      <a:defRPr sz="2000" kern="1200">
        <a:solidFill>
          <a:schemeClr val="tx1"/>
        </a:solidFill>
        <a:latin typeface="+mn-lt"/>
        <a:ea typeface="+mn-ea"/>
        <a:cs typeface="+mn-cs"/>
      </a:defRPr>
    </a:lvl2pPr>
    <a:lvl3pPr marL="997852" algn="l" defTabSz="997852" rtl="0" eaLnBrk="1" latinLnBrk="0" hangingPunct="1">
      <a:defRPr sz="2000" kern="1200">
        <a:solidFill>
          <a:schemeClr val="tx1"/>
        </a:solidFill>
        <a:latin typeface="+mn-lt"/>
        <a:ea typeface="+mn-ea"/>
        <a:cs typeface="+mn-cs"/>
      </a:defRPr>
    </a:lvl3pPr>
    <a:lvl4pPr marL="1496777" algn="l" defTabSz="997852" rtl="0" eaLnBrk="1" latinLnBrk="0" hangingPunct="1">
      <a:defRPr sz="2000" kern="1200">
        <a:solidFill>
          <a:schemeClr val="tx1"/>
        </a:solidFill>
        <a:latin typeface="+mn-lt"/>
        <a:ea typeface="+mn-ea"/>
        <a:cs typeface="+mn-cs"/>
      </a:defRPr>
    </a:lvl4pPr>
    <a:lvl5pPr marL="1995702" algn="l" defTabSz="997852" rtl="0" eaLnBrk="1" latinLnBrk="0" hangingPunct="1">
      <a:defRPr sz="2000" kern="1200">
        <a:solidFill>
          <a:schemeClr val="tx1"/>
        </a:solidFill>
        <a:latin typeface="+mn-lt"/>
        <a:ea typeface="+mn-ea"/>
        <a:cs typeface="+mn-cs"/>
      </a:defRPr>
    </a:lvl5pPr>
    <a:lvl6pPr marL="2494629" algn="l" defTabSz="997852" rtl="0" eaLnBrk="1" latinLnBrk="0" hangingPunct="1">
      <a:defRPr sz="2000" kern="1200">
        <a:solidFill>
          <a:schemeClr val="tx1"/>
        </a:solidFill>
        <a:latin typeface="+mn-lt"/>
        <a:ea typeface="+mn-ea"/>
        <a:cs typeface="+mn-cs"/>
      </a:defRPr>
    </a:lvl6pPr>
    <a:lvl7pPr marL="2993554" algn="l" defTabSz="997852" rtl="0" eaLnBrk="1" latinLnBrk="0" hangingPunct="1">
      <a:defRPr sz="2000" kern="1200">
        <a:solidFill>
          <a:schemeClr val="tx1"/>
        </a:solidFill>
        <a:latin typeface="+mn-lt"/>
        <a:ea typeface="+mn-ea"/>
        <a:cs typeface="+mn-cs"/>
      </a:defRPr>
    </a:lvl7pPr>
    <a:lvl8pPr marL="3492481" algn="l" defTabSz="997852" rtl="0" eaLnBrk="1" latinLnBrk="0" hangingPunct="1">
      <a:defRPr sz="2000" kern="1200">
        <a:solidFill>
          <a:schemeClr val="tx1"/>
        </a:solidFill>
        <a:latin typeface="+mn-lt"/>
        <a:ea typeface="+mn-ea"/>
        <a:cs typeface="+mn-cs"/>
      </a:defRPr>
    </a:lvl8pPr>
    <a:lvl9pPr marL="3991407" algn="l" defTabSz="99785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p15:clr>
            <a:srgbClr val="A4A3A4"/>
          </p15:clr>
        </p15:guide>
        <p15:guide id="2" pos="46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AFA"/>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90" autoAdjust="0"/>
    <p:restoredTop sz="95508" autoAdjust="0"/>
  </p:normalViewPr>
  <p:slideViewPr>
    <p:cSldViewPr snapToGrid="0" snapToObjects="1">
      <p:cViewPr>
        <p:scale>
          <a:sx n="110" d="100"/>
          <a:sy n="110" d="100"/>
        </p:scale>
        <p:origin x="1632" y="-2098"/>
      </p:cViewPr>
      <p:guideLst>
        <p:guide orient="horz" pos="3165"/>
        <p:guide pos="4607"/>
      </p:guideLst>
    </p:cSldViewPr>
  </p:slideViewPr>
  <p:outlineViewPr>
    <p:cViewPr>
      <p:scale>
        <a:sx n="33" d="100"/>
        <a:sy n="33" d="100"/>
      </p:scale>
      <p:origin x="210" y="13458"/>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99" Type="http://schemas.openxmlformats.org/officeDocument/2006/relationships/customXml" Target="../customXml/item299.xml"/><Relationship Id="rId21" Type="http://schemas.openxmlformats.org/officeDocument/2006/relationships/customXml" Target="../customXml/item21.xml"/><Relationship Id="rId63" Type="http://schemas.openxmlformats.org/officeDocument/2006/relationships/customXml" Target="../customXml/item63.xml"/><Relationship Id="rId159" Type="http://schemas.openxmlformats.org/officeDocument/2006/relationships/customXml" Target="../customXml/item159.xml"/><Relationship Id="rId324" Type="http://schemas.openxmlformats.org/officeDocument/2006/relationships/customXml" Target="../customXml/item324.xml"/><Relationship Id="rId366" Type="http://schemas.openxmlformats.org/officeDocument/2006/relationships/customXml" Target="../customXml/item366.xml"/><Relationship Id="rId170" Type="http://schemas.openxmlformats.org/officeDocument/2006/relationships/customXml" Target="../customXml/item170.xml"/><Relationship Id="rId226" Type="http://schemas.openxmlformats.org/officeDocument/2006/relationships/customXml" Target="../customXml/item226.xml"/><Relationship Id="rId268" Type="http://schemas.openxmlformats.org/officeDocument/2006/relationships/customXml" Target="../customXml/item268.xml"/><Relationship Id="rId32" Type="http://schemas.openxmlformats.org/officeDocument/2006/relationships/customXml" Target="../customXml/item32.xml"/><Relationship Id="rId74" Type="http://schemas.openxmlformats.org/officeDocument/2006/relationships/customXml" Target="../customXml/item74.xml"/><Relationship Id="rId128" Type="http://schemas.openxmlformats.org/officeDocument/2006/relationships/customXml" Target="../customXml/item128.xml"/><Relationship Id="rId335" Type="http://schemas.openxmlformats.org/officeDocument/2006/relationships/customXml" Target="../customXml/item335.xml"/><Relationship Id="rId377" Type="http://schemas.openxmlformats.org/officeDocument/2006/relationships/customXml" Target="../customXml/item377.xml"/><Relationship Id="rId5" Type="http://schemas.openxmlformats.org/officeDocument/2006/relationships/customXml" Target="../customXml/item5.xml"/><Relationship Id="rId181" Type="http://schemas.openxmlformats.org/officeDocument/2006/relationships/customXml" Target="../customXml/item181.xml"/><Relationship Id="rId237" Type="http://schemas.openxmlformats.org/officeDocument/2006/relationships/customXml" Target="../customXml/item237.xml"/><Relationship Id="rId402" Type="http://schemas.openxmlformats.org/officeDocument/2006/relationships/customXml" Target="../customXml/item402.xml"/><Relationship Id="rId279" Type="http://schemas.openxmlformats.org/officeDocument/2006/relationships/customXml" Target="../customXml/item279.xml"/><Relationship Id="rId43" Type="http://schemas.openxmlformats.org/officeDocument/2006/relationships/customXml" Target="../customXml/item43.xml"/><Relationship Id="rId139" Type="http://schemas.openxmlformats.org/officeDocument/2006/relationships/customXml" Target="../customXml/item139.xml"/><Relationship Id="rId290" Type="http://schemas.openxmlformats.org/officeDocument/2006/relationships/customXml" Target="../customXml/item290.xml"/><Relationship Id="rId304" Type="http://schemas.openxmlformats.org/officeDocument/2006/relationships/customXml" Target="../customXml/item304.xml"/><Relationship Id="rId346" Type="http://schemas.openxmlformats.org/officeDocument/2006/relationships/customXml" Target="../customXml/item346.xml"/><Relationship Id="rId388" Type="http://schemas.openxmlformats.org/officeDocument/2006/relationships/customXml" Target="../customXml/item388.xml"/><Relationship Id="rId85" Type="http://schemas.openxmlformats.org/officeDocument/2006/relationships/customXml" Target="../customXml/item85.xml"/><Relationship Id="rId150" Type="http://schemas.openxmlformats.org/officeDocument/2006/relationships/customXml" Target="../customXml/item150.xml"/><Relationship Id="rId192" Type="http://schemas.openxmlformats.org/officeDocument/2006/relationships/customXml" Target="../customXml/item192.xml"/><Relationship Id="rId206" Type="http://schemas.openxmlformats.org/officeDocument/2006/relationships/customXml" Target="../customXml/item206.xml"/><Relationship Id="rId413" Type="http://schemas.openxmlformats.org/officeDocument/2006/relationships/customXml" Target="../customXml/item413.xml"/><Relationship Id="rId248" Type="http://schemas.openxmlformats.org/officeDocument/2006/relationships/customXml" Target="../customXml/item248.xml"/><Relationship Id="rId12" Type="http://schemas.openxmlformats.org/officeDocument/2006/relationships/customXml" Target="../customXml/item12.xml"/><Relationship Id="rId108" Type="http://schemas.openxmlformats.org/officeDocument/2006/relationships/customXml" Target="../customXml/item108.xml"/><Relationship Id="rId315" Type="http://schemas.openxmlformats.org/officeDocument/2006/relationships/customXml" Target="../customXml/item315.xml"/><Relationship Id="rId357" Type="http://schemas.openxmlformats.org/officeDocument/2006/relationships/customXml" Target="../customXml/item357.xml"/><Relationship Id="rId54" Type="http://schemas.openxmlformats.org/officeDocument/2006/relationships/customXml" Target="../customXml/item54.xml"/><Relationship Id="rId96" Type="http://schemas.openxmlformats.org/officeDocument/2006/relationships/customXml" Target="../customXml/item96.xml"/><Relationship Id="rId161" Type="http://schemas.openxmlformats.org/officeDocument/2006/relationships/customXml" Target="../customXml/item161.xml"/><Relationship Id="rId217" Type="http://schemas.openxmlformats.org/officeDocument/2006/relationships/customXml" Target="../customXml/item217.xml"/><Relationship Id="rId399" Type="http://schemas.openxmlformats.org/officeDocument/2006/relationships/customXml" Target="../customXml/item399.xml"/><Relationship Id="rId259" Type="http://schemas.openxmlformats.org/officeDocument/2006/relationships/customXml" Target="../customXml/item259.xml"/><Relationship Id="rId424" Type="http://schemas.openxmlformats.org/officeDocument/2006/relationships/notesMaster" Target="notesMasters/notesMaster1.xml"/><Relationship Id="rId23" Type="http://schemas.openxmlformats.org/officeDocument/2006/relationships/customXml" Target="../customXml/item23.xml"/><Relationship Id="rId119" Type="http://schemas.openxmlformats.org/officeDocument/2006/relationships/customXml" Target="../customXml/item119.xml"/><Relationship Id="rId270" Type="http://schemas.openxmlformats.org/officeDocument/2006/relationships/customXml" Target="../customXml/item270.xml"/><Relationship Id="rId326" Type="http://schemas.openxmlformats.org/officeDocument/2006/relationships/customXml" Target="../customXml/item326.xml"/><Relationship Id="rId65" Type="http://schemas.openxmlformats.org/officeDocument/2006/relationships/customXml" Target="../customXml/item65.xml"/><Relationship Id="rId130" Type="http://schemas.openxmlformats.org/officeDocument/2006/relationships/customXml" Target="../customXml/item130.xml"/><Relationship Id="rId368" Type="http://schemas.openxmlformats.org/officeDocument/2006/relationships/customXml" Target="../customXml/item368.xml"/><Relationship Id="rId172" Type="http://schemas.openxmlformats.org/officeDocument/2006/relationships/customXml" Target="../customXml/item172.xml"/><Relationship Id="rId228" Type="http://schemas.openxmlformats.org/officeDocument/2006/relationships/customXml" Target="../customXml/item228.xml"/><Relationship Id="rId281" Type="http://schemas.openxmlformats.org/officeDocument/2006/relationships/customXml" Target="../customXml/item281.xml"/><Relationship Id="rId337" Type="http://schemas.openxmlformats.org/officeDocument/2006/relationships/customXml" Target="../customXml/item337.xml"/><Relationship Id="rId34" Type="http://schemas.openxmlformats.org/officeDocument/2006/relationships/customXml" Target="../customXml/item34.xml"/><Relationship Id="rId76" Type="http://schemas.openxmlformats.org/officeDocument/2006/relationships/customXml" Target="../customXml/item76.xml"/><Relationship Id="rId141" Type="http://schemas.openxmlformats.org/officeDocument/2006/relationships/customXml" Target="../customXml/item141.xml"/><Relationship Id="rId379" Type="http://schemas.openxmlformats.org/officeDocument/2006/relationships/customXml" Target="../customXml/item379.xml"/><Relationship Id="rId7" Type="http://schemas.openxmlformats.org/officeDocument/2006/relationships/customXml" Target="../customXml/item7.xml"/><Relationship Id="rId183" Type="http://schemas.openxmlformats.org/officeDocument/2006/relationships/customXml" Target="../customXml/item183.xml"/><Relationship Id="rId239" Type="http://schemas.openxmlformats.org/officeDocument/2006/relationships/customXml" Target="../customXml/item239.xml"/><Relationship Id="rId390" Type="http://schemas.openxmlformats.org/officeDocument/2006/relationships/customXml" Target="../customXml/item390.xml"/><Relationship Id="rId404" Type="http://schemas.openxmlformats.org/officeDocument/2006/relationships/customXml" Target="../customXml/item404.xml"/><Relationship Id="rId250" Type="http://schemas.openxmlformats.org/officeDocument/2006/relationships/customXml" Target="../customXml/item250.xml"/><Relationship Id="rId292" Type="http://schemas.openxmlformats.org/officeDocument/2006/relationships/customXml" Target="../customXml/item292.xml"/><Relationship Id="rId306" Type="http://schemas.openxmlformats.org/officeDocument/2006/relationships/customXml" Target="../customXml/item306.xml"/><Relationship Id="rId45" Type="http://schemas.openxmlformats.org/officeDocument/2006/relationships/customXml" Target="../customXml/item45.xml"/><Relationship Id="rId87" Type="http://schemas.openxmlformats.org/officeDocument/2006/relationships/customXml" Target="../customXml/item87.xml"/><Relationship Id="rId110" Type="http://schemas.openxmlformats.org/officeDocument/2006/relationships/customXml" Target="../customXml/item110.xml"/><Relationship Id="rId348" Type="http://schemas.openxmlformats.org/officeDocument/2006/relationships/customXml" Target="../customXml/item348.xml"/><Relationship Id="rId152" Type="http://schemas.openxmlformats.org/officeDocument/2006/relationships/customXml" Target="../customXml/item152.xml"/><Relationship Id="rId194" Type="http://schemas.openxmlformats.org/officeDocument/2006/relationships/customXml" Target="../customXml/item194.xml"/><Relationship Id="rId208" Type="http://schemas.openxmlformats.org/officeDocument/2006/relationships/customXml" Target="../customXml/item208.xml"/><Relationship Id="rId415" Type="http://schemas.openxmlformats.org/officeDocument/2006/relationships/customXml" Target="../customXml/item415.xml"/><Relationship Id="rId261" Type="http://schemas.openxmlformats.org/officeDocument/2006/relationships/customXml" Target="../customXml/item261.xml"/><Relationship Id="rId14" Type="http://schemas.openxmlformats.org/officeDocument/2006/relationships/customXml" Target="../customXml/item14.xml"/><Relationship Id="rId56" Type="http://schemas.openxmlformats.org/officeDocument/2006/relationships/customXml" Target="../customXml/item56.xml"/><Relationship Id="rId317" Type="http://schemas.openxmlformats.org/officeDocument/2006/relationships/customXml" Target="../customXml/item317.xml"/><Relationship Id="rId359" Type="http://schemas.openxmlformats.org/officeDocument/2006/relationships/customXml" Target="../customXml/item359.xml"/><Relationship Id="rId98" Type="http://schemas.openxmlformats.org/officeDocument/2006/relationships/customXml" Target="../customXml/item98.xml"/><Relationship Id="rId121" Type="http://schemas.openxmlformats.org/officeDocument/2006/relationships/customXml" Target="../customXml/item121.xml"/><Relationship Id="rId163" Type="http://schemas.openxmlformats.org/officeDocument/2006/relationships/customXml" Target="../customXml/item163.xml"/><Relationship Id="rId219" Type="http://schemas.openxmlformats.org/officeDocument/2006/relationships/customXml" Target="../customXml/item219.xml"/><Relationship Id="rId370" Type="http://schemas.openxmlformats.org/officeDocument/2006/relationships/customXml" Target="../customXml/item370.xml"/><Relationship Id="rId426" Type="http://schemas.openxmlformats.org/officeDocument/2006/relationships/presProps" Target="presProps.xml"/><Relationship Id="rId230" Type="http://schemas.openxmlformats.org/officeDocument/2006/relationships/customXml" Target="../customXml/item230.xml"/><Relationship Id="rId25" Type="http://schemas.openxmlformats.org/officeDocument/2006/relationships/customXml" Target="../customXml/item25.xml"/><Relationship Id="rId67" Type="http://schemas.openxmlformats.org/officeDocument/2006/relationships/customXml" Target="../customXml/item67.xml"/><Relationship Id="rId272" Type="http://schemas.openxmlformats.org/officeDocument/2006/relationships/customXml" Target="../customXml/item272.xml"/><Relationship Id="rId328" Type="http://schemas.openxmlformats.org/officeDocument/2006/relationships/customXml" Target="../customXml/item328.xml"/><Relationship Id="rId132" Type="http://schemas.openxmlformats.org/officeDocument/2006/relationships/customXml" Target="../customXml/item132.xml"/><Relationship Id="rId174" Type="http://schemas.openxmlformats.org/officeDocument/2006/relationships/customXml" Target="../customXml/item174.xml"/><Relationship Id="rId381" Type="http://schemas.openxmlformats.org/officeDocument/2006/relationships/customXml" Target="../customXml/item381.xml"/><Relationship Id="rId241" Type="http://schemas.openxmlformats.org/officeDocument/2006/relationships/customXml" Target="../customXml/item241.xml"/><Relationship Id="rId36" Type="http://schemas.openxmlformats.org/officeDocument/2006/relationships/customXml" Target="../customXml/item36.xml"/><Relationship Id="rId283" Type="http://schemas.openxmlformats.org/officeDocument/2006/relationships/customXml" Target="../customXml/item283.xml"/><Relationship Id="rId339" Type="http://schemas.openxmlformats.org/officeDocument/2006/relationships/customXml" Target="../customXml/item339.xml"/><Relationship Id="rId78" Type="http://schemas.openxmlformats.org/officeDocument/2006/relationships/customXml" Target="../customXml/item78.xml"/><Relationship Id="rId101" Type="http://schemas.openxmlformats.org/officeDocument/2006/relationships/customXml" Target="../customXml/item101.xml"/><Relationship Id="rId143" Type="http://schemas.openxmlformats.org/officeDocument/2006/relationships/customXml" Target="../customXml/item143.xml"/><Relationship Id="rId185" Type="http://schemas.openxmlformats.org/officeDocument/2006/relationships/customXml" Target="../customXml/item185.xml"/><Relationship Id="rId350" Type="http://schemas.openxmlformats.org/officeDocument/2006/relationships/customXml" Target="../customXml/item350.xml"/><Relationship Id="rId406" Type="http://schemas.openxmlformats.org/officeDocument/2006/relationships/customXml" Target="../customXml/item406.xml"/><Relationship Id="rId9" Type="http://schemas.openxmlformats.org/officeDocument/2006/relationships/customXml" Target="../customXml/item9.xml"/><Relationship Id="rId210" Type="http://schemas.openxmlformats.org/officeDocument/2006/relationships/customXml" Target="../customXml/item210.xml"/><Relationship Id="rId392" Type="http://schemas.openxmlformats.org/officeDocument/2006/relationships/customXml" Target="../customXml/item392.xml"/><Relationship Id="rId252" Type="http://schemas.openxmlformats.org/officeDocument/2006/relationships/customXml" Target="../customXml/item252.xml"/><Relationship Id="rId294" Type="http://schemas.openxmlformats.org/officeDocument/2006/relationships/customXml" Target="../customXml/item294.xml"/><Relationship Id="rId308" Type="http://schemas.openxmlformats.org/officeDocument/2006/relationships/customXml" Target="../customXml/item308.xml"/><Relationship Id="rId47" Type="http://schemas.openxmlformats.org/officeDocument/2006/relationships/customXml" Target="../customXml/item47.xml"/><Relationship Id="rId89" Type="http://schemas.openxmlformats.org/officeDocument/2006/relationships/customXml" Target="../customXml/item89.xml"/><Relationship Id="rId112" Type="http://schemas.openxmlformats.org/officeDocument/2006/relationships/customXml" Target="../customXml/item112.xml"/><Relationship Id="rId154" Type="http://schemas.openxmlformats.org/officeDocument/2006/relationships/customXml" Target="../customXml/item154.xml"/><Relationship Id="rId361" Type="http://schemas.openxmlformats.org/officeDocument/2006/relationships/customXml" Target="../customXml/item361.xml"/><Relationship Id="rId196" Type="http://schemas.openxmlformats.org/officeDocument/2006/relationships/customXml" Target="../customXml/item196.xml"/><Relationship Id="rId417" Type="http://schemas.openxmlformats.org/officeDocument/2006/relationships/slide" Target="slides/slide1.xml"/><Relationship Id="rId16" Type="http://schemas.openxmlformats.org/officeDocument/2006/relationships/customXml" Target="../customXml/item16.xml"/><Relationship Id="rId221" Type="http://schemas.openxmlformats.org/officeDocument/2006/relationships/customXml" Target="../customXml/item221.xml"/><Relationship Id="rId263" Type="http://schemas.openxmlformats.org/officeDocument/2006/relationships/customXml" Target="../customXml/item263.xml"/><Relationship Id="rId319" Type="http://schemas.openxmlformats.org/officeDocument/2006/relationships/customXml" Target="../customXml/item319.xml"/><Relationship Id="rId58" Type="http://schemas.openxmlformats.org/officeDocument/2006/relationships/customXml" Target="../customXml/item58.xml"/><Relationship Id="rId123" Type="http://schemas.openxmlformats.org/officeDocument/2006/relationships/customXml" Target="../customXml/item123.xml"/><Relationship Id="rId330" Type="http://schemas.openxmlformats.org/officeDocument/2006/relationships/customXml" Target="../customXml/item330.xml"/><Relationship Id="rId165" Type="http://schemas.openxmlformats.org/officeDocument/2006/relationships/customXml" Target="../customXml/item165.xml"/><Relationship Id="rId372" Type="http://schemas.openxmlformats.org/officeDocument/2006/relationships/customXml" Target="../customXml/item372.xml"/><Relationship Id="rId428" Type="http://schemas.openxmlformats.org/officeDocument/2006/relationships/theme" Target="theme/theme1.xml"/><Relationship Id="rId232" Type="http://schemas.openxmlformats.org/officeDocument/2006/relationships/customXml" Target="../customXml/item232.xml"/><Relationship Id="rId274" Type="http://schemas.openxmlformats.org/officeDocument/2006/relationships/customXml" Target="../customXml/item274.xml"/><Relationship Id="rId27" Type="http://schemas.openxmlformats.org/officeDocument/2006/relationships/customXml" Target="../customXml/item27.xml"/><Relationship Id="rId69" Type="http://schemas.openxmlformats.org/officeDocument/2006/relationships/customXml" Target="../customXml/item69.xml"/><Relationship Id="rId134" Type="http://schemas.openxmlformats.org/officeDocument/2006/relationships/customXml" Target="../customXml/item134.xml"/><Relationship Id="rId80" Type="http://schemas.openxmlformats.org/officeDocument/2006/relationships/customXml" Target="../customXml/item80.xml"/><Relationship Id="rId176" Type="http://schemas.openxmlformats.org/officeDocument/2006/relationships/customXml" Target="../customXml/item176.xml"/><Relationship Id="rId341" Type="http://schemas.openxmlformats.org/officeDocument/2006/relationships/customXml" Target="../customXml/item341.xml"/><Relationship Id="rId383" Type="http://schemas.openxmlformats.org/officeDocument/2006/relationships/customXml" Target="../customXml/item383.xml"/><Relationship Id="rId201" Type="http://schemas.openxmlformats.org/officeDocument/2006/relationships/customXml" Target="../customXml/item201.xml"/><Relationship Id="rId243" Type="http://schemas.openxmlformats.org/officeDocument/2006/relationships/customXml" Target="../customXml/item243.xml"/><Relationship Id="rId285" Type="http://schemas.openxmlformats.org/officeDocument/2006/relationships/customXml" Target="../customXml/item285.xml"/><Relationship Id="rId38" Type="http://schemas.openxmlformats.org/officeDocument/2006/relationships/customXml" Target="../customXml/item38.xml"/><Relationship Id="rId103" Type="http://schemas.openxmlformats.org/officeDocument/2006/relationships/customXml" Target="../customXml/item103.xml"/><Relationship Id="rId310" Type="http://schemas.openxmlformats.org/officeDocument/2006/relationships/customXml" Target="../customXml/item310.xml"/><Relationship Id="rId91" Type="http://schemas.openxmlformats.org/officeDocument/2006/relationships/customXml" Target="../customXml/item91.xml"/><Relationship Id="rId145" Type="http://schemas.openxmlformats.org/officeDocument/2006/relationships/customXml" Target="../customXml/item145.xml"/><Relationship Id="rId187" Type="http://schemas.openxmlformats.org/officeDocument/2006/relationships/customXml" Target="../customXml/item187.xml"/><Relationship Id="rId352" Type="http://schemas.openxmlformats.org/officeDocument/2006/relationships/customXml" Target="../customXml/item352.xml"/><Relationship Id="rId394" Type="http://schemas.openxmlformats.org/officeDocument/2006/relationships/customXml" Target="../customXml/item394.xml"/><Relationship Id="rId408" Type="http://schemas.openxmlformats.org/officeDocument/2006/relationships/customXml" Target="../customXml/item408.xml"/><Relationship Id="rId1" Type="http://schemas.openxmlformats.org/officeDocument/2006/relationships/customXml" Target="../customXml/item1.xml"/><Relationship Id="rId212" Type="http://schemas.openxmlformats.org/officeDocument/2006/relationships/customXml" Target="../customXml/item212.xml"/><Relationship Id="rId233" Type="http://schemas.openxmlformats.org/officeDocument/2006/relationships/customXml" Target="../customXml/item233.xml"/><Relationship Id="rId254" Type="http://schemas.openxmlformats.org/officeDocument/2006/relationships/customXml" Target="../customXml/item254.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275" Type="http://schemas.openxmlformats.org/officeDocument/2006/relationships/customXml" Target="../customXml/item275.xml"/><Relationship Id="rId296" Type="http://schemas.openxmlformats.org/officeDocument/2006/relationships/customXml" Target="../customXml/item296.xml"/><Relationship Id="rId300" Type="http://schemas.openxmlformats.org/officeDocument/2006/relationships/customXml" Target="../customXml/item300.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 Id="rId321" Type="http://schemas.openxmlformats.org/officeDocument/2006/relationships/customXml" Target="../customXml/item321.xml"/><Relationship Id="rId342" Type="http://schemas.openxmlformats.org/officeDocument/2006/relationships/customXml" Target="../customXml/item342.xml"/><Relationship Id="rId363" Type="http://schemas.openxmlformats.org/officeDocument/2006/relationships/customXml" Target="../customXml/item363.xml"/><Relationship Id="rId384" Type="http://schemas.openxmlformats.org/officeDocument/2006/relationships/customXml" Target="../customXml/item384.xml"/><Relationship Id="rId419" Type="http://schemas.openxmlformats.org/officeDocument/2006/relationships/slide" Target="slides/slide3.xml"/><Relationship Id="rId202" Type="http://schemas.openxmlformats.org/officeDocument/2006/relationships/customXml" Target="../customXml/item202.xml"/><Relationship Id="rId223" Type="http://schemas.openxmlformats.org/officeDocument/2006/relationships/customXml" Target="../customXml/item223.xml"/><Relationship Id="rId244" Type="http://schemas.openxmlformats.org/officeDocument/2006/relationships/customXml" Target="../customXml/item244.xml"/><Relationship Id="rId18" Type="http://schemas.openxmlformats.org/officeDocument/2006/relationships/customXml" Target="../customXml/item18.xml"/><Relationship Id="rId39" Type="http://schemas.openxmlformats.org/officeDocument/2006/relationships/customXml" Target="../customXml/item39.xml"/><Relationship Id="rId265" Type="http://schemas.openxmlformats.org/officeDocument/2006/relationships/customXml" Target="../customXml/item265.xml"/><Relationship Id="rId286" Type="http://schemas.openxmlformats.org/officeDocument/2006/relationships/customXml" Target="../customXml/item286.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311" Type="http://schemas.openxmlformats.org/officeDocument/2006/relationships/customXml" Target="../customXml/item311.xml"/><Relationship Id="rId332" Type="http://schemas.openxmlformats.org/officeDocument/2006/relationships/customXml" Target="../customXml/item332.xml"/><Relationship Id="rId353" Type="http://schemas.openxmlformats.org/officeDocument/2006/relationships/customXml" Target="../customXml/item353.xml"/><Relationship Id="rId374" Type="http://schemas.openxmlformats.org/officeDocument/2006/relationships/customXml" Target="../customXml/item374.xml"/><Relationship Id="rId395" Type="http://schemas.openxmlformats.org/officeDocument/2006/relationships/customXml" Target="../customXml/item395.xml"/><Relationship Id="rId409" Type="http://schemas.openxmlformats.org/officeDocument/2006/relationships/customXml" Target="../customXml/item409.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customXml" Target="../customXml/item213.xml"/><Relationship Id="rId234" Type="http://schemas.openxmlformats.org/officeDocument/2006/relationships/customXml" Target="../customXml/item234.xml"/><Relationship Id="rId420" Type="http://schemas.openxmlformats.org/officeDocument/2006/relationships/slide" Target="slides/slide4.xml"/><Relationship Id="rId2" Type="http://schemas.openxmlformats.org/officeDocument/2006/relationships/customXml" Target="../customXml/item2.xml"/><Relationship Id="rId29" Type="http://schemas.openxmlformats.org/officeDocument/2006/relationships/customXml" Target="../customXml/item29.xml"/><Relationship Id="rId255" Type="http://schemas.openxmlformats.org/officeDocument/2006/relationships/customXml" Target="../customXml/item255.xml"/><Relationship Id="rId276" Type="http://schemas.openxmlformats.org/officeDocument/2006/relationships/customXml" Target="../customXml/item276.xml"/><Relationship Id="rId297" Type="http://schemas.openxmlformats.org/officeDocument/2006/relationships/customXml" Target="../customXml/item297.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301" Type="http://schemas.openxmlformats.org/officeDocument/2006/relationships/customXml" Target="../customXml/item301.xml"/><Relationship Id="rId322" Type="http://schemas.openxmlformats.org/officeDocument/2006/relationships/customXml" Target="../customXml/item322.xml"/><Relationship Id="rId343" Type="http://schemas.openxmlformats.org/officeDocument/2006/relationships/customXml" Target="../customXml/item343.xml"/><Relationship Id="rId364" Type="http://schemas.openxmlformats.org/officeDocument/2006/relationships/customXml" Target="../customXml/item364.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customXml" Target="../customXml/item199.xml"/><Relationship Id="rId203" Type="http://schemas.openxmlformats.org/officeDocument/2006/relationships/customXml" Target="../customXml/item203.xml"/><Relationship Id="rId385" Type="http://schemas.openxmlformats.org/officeDocument/2006/relationships/customXml" Target="../customXml/item385.xml"/><Relationship Id="rId19" Type="http://schemas.openxmlformats.org/officeDocument/2006/relationships/customXml" Target="../customXml/item19.xml"/><Relationship Id="rId224" Type="http://schemas.openxmlformats.org/officeDocument/2006/relationships/customXml" Target="../customXml/item224.xml"/><Relationship Id="rId245" Type="http://schemas.openxmlformats.org/officeDocument/2006/relationships/customXml" Target="../customXml/item245.xml"/><Relationship Id="rId266" Type="http://schemas.openxmlformats.org/officeDocument/2006/relationships/customXml" Target="../customXml/item266.xml"/><Relationship Id="rId287" Type="http://schemas.openxmlformats.org/officeDocument/2006/relationships/customXml" Target="../customXml/item287.xml"/><Relationship Id="rId410" Type="http://schemas.openxmlformats.org/officeDocument/2006/relationships/customXml" Target="../customXml/item410.xml"/><Relationship Id="rId30" Type="http://schemas.openxmlformats.org/officeDocument/2006/relationships/customXml" Target="../customXml/item3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312" Type="http://schemas.openxmlformats.org/officeDocument/2006/relationships/customXml" Target="../customXml/item312.xml"/><Relationship Id="rId333" Type="http://schemas.openxmlformats.org/officeDocument/2006/relationships/customXml" Target="../customXml/item333.xml"/><Relationship Id="rId354" Type="http://schemas.openxmlformats.org/officeDocument/2006/relationships/customXml" Target="../customXml/item354.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189" Type="http://schemas.openxmlformats.org/officeDocument/2006/relationships/customXml" Target="../customXml/item189.xml"/><Relationship Id="rId375" Type="http://schemas.openxmlformats.org/officeDocument/2006/relationships/customXml" Target="../customXml/item375.xml"/><Relationship Id="rId396" Type="http://schemas.openxmlformats.org/officeDocument/2006/relationships/customXml" Target="../customXml/item396.xml"/><Relationship Id="rId3" Type="http://schemas.openxmlformats.org/officeDocument/2006/relationships/customXml" Target="../customXml/item3.xml"/><Relationship Id="rId214" Type="http://schemas.openxmlformats.org/officeDocument/2006/relationships/customXml" Target="../customXml/item214.xml"/><Relationship Id="rId235" Type="http://schemas.openxmlformats.org/officeDocument/2006/relationships/customXml" Target="../customXml/item235.xml"/><Relationship Id="rId256" Type="http://schemas.openxmlformats.org/officeDocument/2006/relationships/customXml" Target="../customXml/item256.xml"/><Relationship Id="rId277" Type="http://schemas.openxmlformats.org/officeDocument/2006/relationships/customXml" Target="../customXml/item277.xml"/><Relationship Id="rId298" Type="http://schemas.openxmlformats.org/officeDocument/2006/relationships/customXml" Target="../customXml/item298.xml"/><Relationship Id="rId400" Type="http://schemas.openxmlformats.org/officeDocument/2006/relationships/customXml" Target="../customXml/item400.xml"/><Relationship Id="rId421" Type="http://schemas.openxmlformats.org/officeDocument/2006/relationships/slide" Target="slides/slide5.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302" Type="http://schemas.openxmlformats.org/officeDocument/2006/relationships/customXml" Target="../customXml/item302.xml"/><Relationship Id="rId323" Type="http://schemas.openxmlformats.org/officeDocument/2006/relationships/customXml" Target="../customXml/item323.xml"/><Relationship Id="rId344" Type="http://schemas.openxmlformats.org/officeDocument/2006/relationships/customXml" Target="../customXml/item344.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179" Type="http://schemas.openxmlformats.org/officeDocument/2006/relationships/customXml" Target="../customXml/item179.xml"/><Relationship Id="rId365" Type="http://schemas.openxmlformats.org/officeDocument/2006/relationships/customXml" Target="../customXml/item365.xml"/><Relationship Id="rId386" Type="http://schemas.openxmlformats.org/officeDocument/2006/relationships/customXml" Target="../customXml/item386.xml"/><Relationship Id="rId190" Type="http://schemas.openxmlformats.org/officeDocument/2006/relationships/customXml" Target="../customXml/item190.xml"/><Relationship Id="rId204" Type="http://schemas.openxmlformats.org/officeDocument/2006/relationships/customXml" Target="../customXml/item204.xml"/><Relationship Id="rId225" Type="http://schemas.openxmlformats.org/officeDocument/2006/relationships/customXml" Target="../customXml/item225.xml"/><Relationship Id="rId246" Type="http://schemas.openxmlformats.org/officeDocument/2006/relationships/customXml" Target="../customXml/item246.xml"/><Relationship Id="rId267" Type="http://schemas.openxmlformats.org/officeDocument/2006/relationships/customXml" Target="../customXml/item267.xml"/><Relationship Id="rId288" Type="http://schemas.openxmlformats.org/officeDocument/2006/relationships/customXml" Target="../customXml/item288.xml"/><Relationship Id="rId411" Type="http://schemas.openxmlformats.org/officeDocument/2006/relationships/customXml" Target="../customXml/item411.xml"/><Relationship Id="rId106" Type="http://schemas.openxmlformats.org/officeDocument/2006/relationships/customXml" Target="../customXml/item106.xml"/><Relationship Id="rId127" Type="http://schemas.openxmlformats.org/officeDocument/2006/relationships/customXml" Target="../customXml/item127.xml"/><Relationship Id="rId313" Type="http://schemas.openxmlformats.org/officeDocument/2006/relationships/customXml" Target="../customXml/item313.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94" Type="http://schemas.openxmlformats.org/officeDocument/2006/relationships/customXml" Target="../customXml/item94.xml"/><Relationship Id="rId148" Type="http://schemas.openxmlformats.org/officeDocument/2006/relationships/customXml" Target="../customXml/item148.xml"/><Relationship Id="rId169" Type="http://schemas.openxmlformats.org/officeDocument/2006/relationships/customXml" Target="../customXml/item169.xml"/><Relationship Id="rId334" Type="http://schemas.openxmlformats.org/officeDocument/2006/relationships/customXml" Target="../customXml/item334.xml"/><Relationship Id="rId355" Type="http://schemas.openxmlformats.org/officeDocument/2006/relationships/customXml" Target="../customXml/item355.xml"/><Relationship Id="rId376" Type="http://schemas.openxmlformats.org/officeDocument/2006/relationships/customXml" Target="../customXml/item376.xml"/><Relationship Id="rId397" Type="http://schemas.openxmlformats.org/officeDocument/2006/relationships/customXml" Target="../customXml/item397.xml"/><Relationship Id="rId4" Type="http://schemas.openxmlformats.org/officeDocument/2006/relationships/customXml" Target="../customXml/item4.xml"/><Relationship Id="rId180" Type="http://schemas.openxmlformats.org/officeDocument/2006/relationships/customXml" Target="../customXml/item180.xml"/><Relationship Id="rId215" Type="http://schemas.openxmlformats.org/officeDocument/2006/relationships/customXml" Target="../customXml/item215.xml"/><Relationship Id="rId236" Type="http://schemas.openxmlformats.org/officeDocument/2006/relationships/customXml" Target="../customXml/item236.xml"/><Relationship Id="rId257" Type="http://schemas.openxmlformats.org/officeDocument/2006/relationships/customXml" Target="../customXml/item257.xml"/><Relationship Id="rId278" Type="http://schemas.openxmlformats.org/officeDocument/2006/relationships/customXml" Target="../customXml/item278.xml"/><Relationship Id="rId401" Type="http://schemas.openxmlformats.org/officeDocument/2006/relationships/customXml" Target="../customXml/item401.xml"/><Relationship Id="rId422" Type="http://schemas.openxmlformats.org/officeDocument/2006/relationships/slide" Target="slides/slide6.xml"/><Relationship Id="rId303" Type="http://schemas.openxmlformats.org/officeDocument/2006/relationships/customXml" Target="../customXml/item303.xml"/><Relationship Id="rId42" Type="http://schemas.openxmlformats.org/officeDocument/2006/relationships/customXml" Target="../customXml/item42.xml"/><Relationship Id="rId84" Type="http://schemas.openxmlformats.org/officeDocument/2006/relationships/customXml" Target="../customXml/item84.xml"/><Relationship Id="rId138" Type="http://schemas.openxmlformats.org/officeDocument/2006/relationships/customXml" Target="../customXml/item138.xml"/><Relationship Id="rId345" Type="http://schemas.openxmlformats.org/officeDocument/2006/relationships/customXml" Target="../customXml/item345.xml"/><Relationship Id="rId387" Type="http://schemas.openxmlformats.org/officeDocument/2006/relationships/customXml" Target="../customXml/item387.xml"/><Relationship Id="rId191" Type="http://schemas.openxmlformats.org/officeDocument/2006/relationships/customXml" Target="../customXml/item191.xml"/><Relationship Id="rId205" Type="http://schemas.openxmlformats.org/officeDocument/2006/relationships/customXml" Target="../customXml/item205.xml"/><Relationship Id="rId247" Type="http://schemas.openxmlformats.org/officeDocument/2006/relationships/customXml" Target="../customXml/item247.xml"/><Relationship Id="rId412" Type="http://schemas.openxmlformats.org/officeDocument/2006/relationships/customXml" Target="../customXml/item412.xml"/><Relationship Id="rId107" Type="http://schemas.openxmlformats.org/officeDocument/2006/relationships/customXml" Target="../customXml/item107.xml"/><Relationship Id="rId289" Type="http://schemas.openxmlformats.org/officeDocument/2006/relationships/customXml" Target="../customXml/item289.xml"/><Relationship Id="rId11" Type="http://schemas.openxmlformats.org/officeDocument/2006/relationships/customXml" Target="../customXml/item11.xml"/><Relationship Id="rId53" Type="http://schemas.openxmlformats.org/officeDocument/2006/relationships/customXml" Target="../customXml/item53.xml"/><Relationship Id="rId149" Type="http://schemas.openxmlformats.org/officeDocument/2006/relationships/customXml" Target="../customXml/item149.xml"/><Relationship Id="rId314" Type="http://schemas.openxmlformats.org/officeDocument/2006/relationships/customXml" Target="../customXml/item314.xml"/><Relationship Id="rId356" Type="http://schemas.openxmlformats.org/officeDocument/2006/relationships/customXml" Target="../customXml/item356.xml"/><Relationship Id="rId398" Type="http://schemas.openxmlformats.org/officeDocument/2006/relationships/customXml" Target="../customXml/item398.xml"/><Relationship Id="rId95" Type="http://schemas.openxmlformats.org/officeDocument/2006/relationships/customXml" Target="../customXml/item95.xml"/><Relationship Id="rId160" Type="http://schemas.openxmlformats.org/officeDocument/2006/relationships/customXml" Target="../customXml/item160.xml"/><Relationship Id="rId216" Type="http://schemas.openxmlformats.org/officeDocument/2006/relationships/customXml" Target="../customXml/item216.xml"/><Relationship Id="rId423" Type="http://schemas.openxmlformats.org/officeDocument/2006/relationships/slide" Target="slides/slide7.xml"/><Relationship Id="rId258" Type="http://schemas.openxmlformats.org/officeDocument/2006/relationships/customXml" Target="../customXml/item258.xml"/><Relationship Id="rId22" Type="http://schemas.openxmlformats.org/officeDocument/2006/relationships/customXml" Target="../customXml/item22.xml"/><Relationship Id="rId64" Type="http://schemas.openxmlformats.org/officeDocument/2006/relationships/customXml" Target="../customXml/item64.xml"/><Relationship Id="rId118" Type="http://schemas.openxmlformats.org/officeDocument/2006/relationships/customXml" Target="../customXml/item118.xml"/><Relationship Id="rId325" Type="http://schemas.openxmlformats.org/officeDocument/2006/relationships/customXml" Target="../customXml/item325.xml"/><Relationship Id="rId367" Type="http://schemas.openxmlformats.org/officeDocument/2006/relationships/customXml" Target="../customXml/item367.xml"/><Relationship Id="rId171" Type="http://schemas.openxmlformats.org/officeDocument/2006/relationships/customXml" Target="../customXml/item171.xml"/><Relationship Id="rId227" Type="http://schemas.openxmlformats.org/officeDocument/2006/relationships/customXml" Target="../customXml/item227.xml"/><Relationship Id="rId269" Type="http://schemas.openxmlformats.org/officeDocument/2006/relationships/customXml" Target="../customXml/item269.xml"/><Relationship Id="rId33" Type="http://schemas.openxmlformats.org/officeDocument/2006/relationships/customXml" Target="../customXml/item33.xml"/><Relationship Id="rId129" Type="http://schemas.openxmlformats.org/officeDocument/2006/relationships/customXml" Target="../customXml/item129.xml"/><Relationship Id="rId280" Type="http://schemas.openxmlformats.org/officeDocument/2006/relationships/customXml" Target="../customXml/item280.xml"/><Relationship Id="rId336" Type="http://schemas.openxmlformats.org/officeDocument/2006/relationships/customXml" Target="../customXml/item336.xml"/><Relationship Id="rId75" Type="http://schemas.openxmlformats.org/officeDocument/2006/relationships/customXml" Target="../customXml/item75.xml"/><Relationship Id="rId140" Type="http://schemas.openxmlformats.org/officeDocument/2006/relationships/customXml" Target="../customXml/item140.xml"/><Relationship Id="rId182" Type="http://schemas.openxmlformats.org/officeDocument/2006/relationships/customXml" Target="../customXml/item182.xml"/><Relationship Id="rId378" Type="http://schemas.openxmlformats.org/officeDocument/2006/relationships/customXml" Target="../customXml/item378.xml"/><Relationship Id="rId403" Type="http://schemas.openxmlformats.org/officeDocument/2006/relationships/customXml" Target="../customXml/item403.xml"/><Relationship Id="rId6" Type="http://schemas.openxmlformats.org/officeDocument/2006/relationships/customXml" Target="../customXml/item6.xml"/><Relationship Id="rId238" Type="http://schemas.openxmlformats.org/officeDocument/2006/relationships/customXml" Target="../customXml/item238.xml"/><Relationship Id="rId291" Type="http://schemas.openxmlformats.org/officeDocument/2006/relationships/customXml" Target="../customXml/item291.xml"/><Relationship Id="rId305" Type="http://schemas.openxmlformats.org/officeDocument/2006/relationships/customXml" Target="../customXml/item305.xml"/><Relationship Id="rId347" Type="http://schemas.openxmlformats.org/officeDocument/2006/relationships/customXml" Target="../customXml/item347.xml"/><Relationship Id="rId44" Type="http://schemas.openxmlformats.org/officeDocument/2006/relationships/customXml" Target="../customXml/item44.xml"/><Relationship Id="rId86" Type="http://schemas.openxmlformats.org/officeDocument/2006/relationships/customXml" Target="../customXml/item86.xml"/><Relationship Id="rId151" Type="http://schemas.openxmlformats.org/officeDocument/2006/relationships/customXml" Target="../customXml/item151.xml"/><Relationship Id="rId389" Type="http://schemas.openxmlformats.org/officeDocument/2006/relationships/customXml" Target="../customXml/item389.xml"/><Relationship Id="rId193" Type="http://schemas.openxmlformats.org/officeDocument/2006/relationships/customXml" Target="../customXml/item193.xml"/><Relationship Id="rId207" Type="http://schemas.openxmlformats.org/officeDocument/2006/relationships/customXml" Target="../customXml/item207.xml"/><Relationship Id="rId249" Type="http://schemas.openxmlformats.org/officeDocument/2006/relationships/customXml" Target="../customXml/item249.xml"/><Relationship Id="rId414" Type="http://schemas.openxmlformats.org/officeDocument/2006/relationships/customXml" Target="../customXml/item414.xml"/><Relationship Id="rId13" Type="http://schemas.openxmlformats.org/officeDocument/2006/relationships/customXml" Target="../customXml/item13.xml"/><Relationship Id="rId109" Type="http://schemas.openxmlformats.org/officeDocument/2006/relationships/customXml" Target="../customXml/item109.xml"/><Relationship Id="rId260" Type="http://schemas.openxmlformats.org/officeDocument/2006/relationships/customXml" Target="../customXml/item260.xml"/><Relationship Id="rId316" Type="http://schemas.openxmlformats.org/officeDocument/2006/relationships/customXml" Target="../customXml/item316.xml"/><Relationship Id="rId55" Type="http://schemas.openxmlformats.org/officeDocument/2006/relationships/customXml" Target="../customXml/item55.xml"/><Relationship Id="rId97" Type="http://schemas.openxmlformats.org/officeDocument/2006/relationships/customXml" Target="../customXml/item97.xml"/><Relationship Id="rId120" Type="http://schemas.openxmlformats.org/officeDocument/2006/relationships/customXml" Target="../customXml/item120.xml"/><Relationship Id="rId358" Type="http://schemas.openxmlformats.org/officeDocument/2006/relationships/customXml" Target="../customXml/item358.xml"/><Relationship Id="rId162" Type="http://schemas.openxmlformats.org/officeDocument/2006/relationships/customXml" Target="../customXml/item162.xml"/><Relationship Id="rId218" Type="http://schemas.openxmlformats.org/officeDocument/2006/relationships/customXml" Target="../customXml/item218.xml"/><Relationship Id="rId425" Type="http://schemas.openxmlformats.org/officeDocument/2006/relationships/handoutMaster" Target="handoutMasters/handoutMaster1.xml"/><Relationship Id="rId271" Type="http://schemas.openxmlformats.org/officeDocument/2006/relationships/customXml" Target="../customXml/item271.xml"/><Relationship Id="rId24" Type="http://schemas.openxmlformats.org/officeDocument/2006/relationships/customXml" Target="../customXml/item24.xml"/><Relationship Id="rId66" Type="http://schemas.openxmlformats.org/officeDocument/2006/relationships/customXml" Target="../customXml/item66.xml"/><Relationship Id="rId131" Type="http://schemas.openxmlformats.org/officeDocument/2006/relationships/customXml" Target="../customXml/item131.xml"/><Relationship Id="rId327" Type="http://schemas.openxmlformats.org/officeDocument/2006/relationships/customXml" Target="../customXml/item327.xml"/><Relationship Id="rId369" Type="http://schemas.openxmlformats.org/officeDocument/2006/relationships/customXml" Target="../customXml/item369.xml"/><Relationship Id="rId173" Type="http://schemas.openxmlformats.org/officeDocument/2006/relationships/customXml" Target="../customXml/item173.xml"/><Relationship Id="rId229" Type="http://schemas.openxmlformats.org/officeDocument/2006/relationships/customXml" Target="../customXml/item229.xml"/><Relationship Id="rId380" Type="http://schemas.openxmlformats.org/officeDocument/2006/relationships/customXml" Target="../customXml/item380.xml"/><Relationship Id="rId240" Type="http://schemas.openxmlformats.org/officeDocument/2006/relationships/customXml" Target="../customXml/item240.xml"/><Relationship Id="rId35" Type="http://schemas.openxmlformats.org/officeDocument/2006/relationships/customXml" Target="../customXml/item35.xml"/><Relationship Id="rId77" Type="http://schemas.openxmlformats.org/officeDocument/2006/relationships/customXml" Target="../customXml/item77.xml"/><Relationship Id="rId100" Type="http://schemas.openxmlformats.org/officeDocument/2006/relationships/customXml" Target="../customXml/item100.xml"/><Relationship Id="rId282" Type="http://schemas.openxmlformats.org/officeDocument/2006/relationships/customXml" Target="../customXml/item282.xml"/><Relationship Id="rId338" Type="http://schemas.openxmlformats.org/officeDocument/2006/relationships/customXml" Target="../customXml/item338.xml"/><Relationship Id="rId8" Type="http://schemas.openxmlformats.org/officeDocument/2006/relationships/customXml" Target="../customXml/item8.xml"/><Relationship Id="rId142" Type="http://schemas.openxmlformats.org/officeDocument/2006/relationships/customXml" Target="../customXml/item142.xml"/><Relationship Id="rId184" Type="http://schemas.openxmlformats.org/officeDocument/2006/relationships/customXml" Target="../customXml/item184.xml"/><Relationship Id="rId391" Type="http://schemas.openxmlformats.org/officeDocument/2006/relationships/customXml" Target="../customXml/item391.xml"/><Relationship Id="rId405" Type="http://schemas.openxmlformats.org/officeDocument/2006/relationships/customXml" Target="../customXml/item405.xml"/><Relationship Id="rId251" Type="http://schemas.openxmlformats.org/officeDocument/2006/relationships/customXml" Target="../customXml/item251.xml"/><Relationship Id="rId46" Type="http://schemas.openxmlformats.org/officeDocument/2006/relationships/customXml" Target="../customXml/item46.xml"/><Relationship Id="rId293" Type="http://schemas.openxmlformats.org/officeDocument/2006/relationships/customXml" Target="../customXml/item293.xml"/><Relationship Id="rId307" Type="http://schemas.openxmlformats.org/officeDocument/2006/relationships/customXml" Target="../customXml/item307.xml"/><Relationship Id="rId349" Type="http://schemas.openxmlformats.org/officeDocument/2006/relationships/customXml" Target="../customXml/item349.xml"/><Relationship Id="rId88" Type="http://schemas.openxmlformats.org/officeDocument/2006/relationships/customXml" Target="../customXml/item88.xml"/><Relationship Id="rId111" Type="http://schemas.openxmlformats.org/officeDocument/2006/relationships/customXml" Target="../customXml/item111.xml"/><Relationship Id="rId153" Type="http://schemas.openxmlformats.org/officeDocument/2006/relationships/customXml" Target="../customXml/item153.xml"/><Relationship Id="rId195" Type="http://schemas.openxmlformats.org/officeDocument/2006/relationships/customXml" Target="../customXml/item195.xml"/><Relationship Id="rId209" Type="http://schemas.openxmlformats.org/officeDocument/2006/relationships/customXml" Target="../customXml/item209.xml"/><Relationship Id="rId360" Type="http://schemas.openxmlformats.org/officeDocument/2006/relationships/customXml" Target="../customXml/item360.xml"/><Relationship Id="rId416" Type="http://schemas.openxmlformats.org/officeDocument/2006/relationships/slideMaster" Target="slideMasters/slideMaster1.xml"/><Relationship Id="rId220" Type="http://schemas.openxmlformats.org/officeDocument/2006/relationships/customXml" Target="../customXml/item220.xml"/><Relationship Id="rId15" Type="http://schemas.openxmlformats.org/officeDocument/2006/relationships/customXml" Target="../customXml/item15.xml"/><Relationship Id="rId57" Type="http://schemas.openxmlformats.org/officeDocument/2006/relationships/customXml" Target="../customXml/item57.xml"/><Relationship Id="rId262" Type="http://schemas.openxmlformats.org/officeDocument/2006/relationships/customXml" Target="../customXml/item262.xml"/><Relationship Id="rId318" Type="http://schemas.openxmlformats.org/officeDocument/2006/relationships/customXml" Target="../customXml/item318.xml"/><Relationship Id="rId99" Type="http://schemas.openxmlformats.org/officeDocument/2006/relationships/customXml" Target="../customXml/item99.xml"/><Relationship Id="rId122" Type="http://schemas.openxmlformats.org/officeDocument/2006/relationships/customXml" Target="../customXml/item122.xml"/><Relationship Id="rId164" Type="http://schemas.openxmlformats.org/officeDocument/2006/relationships/customXml" Target="../customXml/item164.xml"/><Relationship Id="rId371" Type="http://schemas.openxmlformats.org/officeDocument/2006/relationships/customXml" Target="../customXml/item371.xml"/><Relationship Id="rId427" Type="http://schemas.openxmlformats.org/officeDocument/2006/relationships/viewProps" Target="viewProps.xml"/><Relationship Id="rId26" Type="http://schemas.openxmlformats.org/officeDocument/2006/relationships/customXml" Target="../customXml/item26.xml"/><Relationship Id="rId231" Type="http://schemas.openxmlformats.org/officeDocument/2006/relationships/customXml" Target="../customXml/item231.xml"/><Relationship Id="rId273" Type="http://schemas.openxmlformats.org/officeDocument/2006/relationships/customXml" Target="../customXml/item273.xml"/><Relationship Id="rId329" Type="http://schemas.openxmlformats.org/officeDocument/2006/relationships/customXml" Target="../customXml/item329.xml"/><Relationship Id="rId68" Type="http://schemas.openxmlformats.org/officeDocument/2006/relationships/customXml" Target="../customXml/item68.xml"/><Relationship Id="rId133" Type="http://schemas.openxmlformats.org/officeDocument/2006/relationships/customXml" Target="../customXml/item133.xml"/><Relationship Id="rId175" Type="http://schemas.openxmlformats.org/officeDocument/2006/relationships/customXml" Target="../customXml/item175.xml"/><Relationship Id="rId340" Type="http://schemas.openxmlformats.org/officeDocument/2006/relationships/customXml" Target="../customXml/item340.xml"/><Relationship Id="rId200" Type="http://schemas.openxmlformats.org/officeDocument/2006/relationships/customXml" Target="../customXml/item200.xml"/><Relationship Id="rId382" Type="http://schemas.openxmlformats.org/officeDocument/2006/relationships/customXml" Target="../customXml/item382.xml"/><Relationship Id="rId242" Type="http://schemas.openxmlformats.org/officeDocument/2006/relationships/customXml" Target="../customXml/item242.xml"/><Relationship Id="rId284" Type="http://schemas.openxmlformats.org/officeDocument/2006/relationships/customXml" Target="../customXml/item284.xml"/><Relationship Id="rId37" Type="http://schemas.openxmlformats.org/officeDocument/2006/relationships/customXml" Target="../customXml/item37.xml"/><Relationship Id="rId79" Type="http://schemas.openxmlformats.org/officeDocument/2006/relationships/customXml" Target="../customXml/item79.xml"/><Relationship Id="rId102" Type="http://schemas.openxmlformats.org/officeDocument/2006/relationships/customXml" Target="../customXml/item102.xml"/><Relationship Id="rId144" Type="http://schemas.openxmlformats.org/officeDocument/2006/relationships/customXml" Target="../customXml/item144.xml"/><Relationship Id="rId90" Type="http://schemas.openxmlformats.org/officeDocument/2006/relationships/customXml" Target="../customXml/item90.xml"/><Relationship Id="rId186" Type="http://schemas.openxmlformats.org/officeDocument/2006/relationships/customXml" Target="../customXml/item186.xml"/><Relationship Id="rId351" Type="http://schemas.openxmlformats.org/officeDocument/2006/relationships/customXml" Target="../customXml/item351.xml"/><Relationship Id="rId393" Type="http://schemas.openxmlformats.org/officeDocument/2006/relationships/customXml" Target="../customXml/item393.xml"/><Relationship Id="rId407" Type="http://schemas.openxmlformats.org/officeDocument/2006/relationships/customXml" Target="../customXml/item407.xml"/><Relationship Id="rId211" Type="http://schemas.openxmlformats.org/officeDocument/2006/relationships/customXml" Target="../customXml/item211.xml"/><Relationship Id="rId253" Type="http://schemas.openxmlformats.org/officeDocument/2006/relationships/customXml" Target="../customXml/item253.xml"/><Relationship Id="rId295" Type="http://schemas.openxmlformats.org/officeDocument/2006/relationships/customXml" Target="../customXml/item295.xml"/><Relationship Id="rId309" Type="http://schemas.openxmlformats.org/officeDocument/2006/relationships/customXml" Target="../customXml/item309.xml"/><Relationship Id="rId48" Type="http://schemas.openxmlformats.org/officeDocument/2006/relationships/customXml" Target="../customXml/item48.xml"/><Relationship Id="rId113" Type="http://schemas.openxmlformats.org/officeDocument/2006/relationships/customXml" Target="../customXml/item113.xml"/><Relationship Id="rId320" Type="http://schemas.openxmlformats.org/officeDocument/2006/relationships/customXml" Target="../customXml/item320.xml"/><Relationship Id="rId155" Type="http://schemas.openxmlformats.org/officeDocument/2006/relationships/customXml" Target="../customXml/item155.xml"/><Relationship Id="rId197" Type="http://schemas.openxmlformats.org/officeDocument/2006/relationships/customXml" Target="../customXml/item197.xml"/><Relationship Id="rId362" Type="http://schemas.openxmlformats.org/officeDocument/2006/relationships/customXml" Target="../customXml/item362.xml"/><Relationship Id="rId418" Type="http://schemas.openxmlformats.org/officeDocument/2006/relationships/slide" Target="slides/slide2.xml"/><Relationship Id="rId222" Type="http://schemas.openxmlformats.org/officeDocument/2006/relationships/customXml" Target="../customXml/item222.xml"/><Relationship Id="rId264" Type="http://schemas.openxmlformats.org/officeDocument/2006/relationships/customXml" Target="../customXml/item264.xml"/><Relationship Id="rId17" Type="http://schemas.openxmlformats.org/officeDocument/2006/relationships/customXml" Target="../customXml/item17.xml"/><Relationship Id="rId59" Type="http://schemas.openxmlformats.org/officeDocument/2006/relationships/customXml" Target="../customXml/item59.xml"/><Relationship Id="rId124" Type="http://schemas.openxmlformats.org/officeDocument/2006/relationships/customXml" Target="../customXml/item124.xml"/><Relationship Id="rId70" Type="http://schemas.openxmlformats.org/officeDocument/2006/relationships/customXml" Target="../customXml/item70.xml"/><Relationship Id="rId166" Type="http://schemas.openxmlformats.org/officeDocument/2006/relationships/customXml" Target="../customXml/item166.xml"/><Relationship Id="rId331" Type="http://schemas.openxmlformats.org/officeDocument/2006/relationships/customXml" Target="../customXml/item331.xml"/><Relationship Id="rId373" Type="http://schemas.openxmlformats.org/officeDocument/2006/relationships/customXml" Target="../customXml/item373.xml"/><Relationship Id="rId42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6" tIns="46148" rIns="92296" bIns="46148" rtlCol="0"/>
          <a:lstStyle>
            <a:lvl1pPr algn="r">
              <a:defRPr sz="1200"/>
            </a:lvl1pPr>
          </a:lstStyle>
          <a:p>
            <a:fld id="{3009849B-5FDF-4CBA-BB31-CCC0BDD274B4}" type="datetimeFigureOut">
              <a:rPr lang="en-US" smtClean="0"/>
              <a:pPr/>
              <a:t>5/17/2023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296" tIns="46148" rIns="92296" bIns="4614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296" tIns="46148" rIns="92296" bIns="46148" rtlCol="0" anchor="b"/>
          <a:lstStyle>
            <a:lvl1pPr algn="r">
              <a:defRPr sz="1200"/>
            </a:lvl1pPr>
          </a:lstStyle>
          <a:p>
            <a:fld id="{9D1448DB-7A54-4C52-AD6B-52109AC7E681}" type="slidenum">
              <a:rPr lang="en-US" smtClean="0"/>
              <a:pPr/>
              <a:t>‹#›</a:t>
            </a:fld>
            <a:endParaRPr lang="en-US"/>
          </a:p>
        </p:txBody>
      </p:sp>
    </p:spTree>
    <p:extLst>
      <p:ext uri="{BB962C8B-B14F-4D97-AF65-F5344CB8AC3E}">
        <p14:creationId xmlns:p14="http://schemas.microsoft.com/office/powerpoint/2010/main" val="3781409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64205"/>
          </a:xfrm>
          <a:prstGeom prst="rect">
            <a:avLst/>
          </a:prstGeom>
        </p:spPr>
        <p:txBody>
          <a:bodyPr vert="horz" lIns="87309" tIns="43655" rIns="87309" bIns="43655" rtlCol="0"/>
          <a:lstStyle>
            <a:lvl1pPr algn="l">
              <a:defRPr sz="1100"/>
            </a:lvl1pPr>
          </a:lstStyle>
          <a:p>
            <a:endParaRPr lang="en-US"/>
          </a:p>
        </p:txBody>
      </p:sp>
      <p:sp>
        <p:nvSpPr>
          <p:cNvPr id="3" name="Date Placeholder 2"/>
          <p:cNvSpPr>
            <a:spLocks noGrp="1"/>
          </p:cNvSpPr>
          <p:nvPr>
            <p:ph type="dt" idx="1"/>
          </p:nvPr>
        </p:nvSpPr>
        <p:spPr>
          <a:xfrm>
            <a:off x="3884414" y="1"/>
            <a:ext cx="2972098" cy="464205"/>
          </a:xfrm>
          <a:prstGeom prst="rect">
            <a:avLst/>
          </a:prstGeom>
        </p:spPr>
        <p:txBody>
          <a:bodyPr vert="horz" lIns="87309" tIns="43655" rIns="87309" bIns="43655" rtlCol="0"/>
          <a:lstStyle>
            <a:lvl1pPr algn="r">
              <a:defRPr sz="1100"/>
            </a:lvl1pPr>
          </a:lstStyle>
          <a:p>
            <a:fld id="{84351344-DA28-4D8C-8D11-2F4ECDC9B833}" type="datetimeFigureOut">
              <a:rPr lang="en-US" smtClean="0"/>
              <a:pPr/>
              <a:t>5/17/2023</a:t>
            </a:fld>
            <a:endParaRPr lang="en-US"/>
          </a:p>
        </p:txBody>
      </p:sp>
      <p:sp>
        <p:nvSpPr>
          <p:cNvPr id="4" name="Slide Image Placeholder 3"/>
          <p:cNvSpPr>
            <a:spLocks noGrp="1" noRot="1" noChangeAspect="1"/>
          </p:cNvSpPr>
          <p:nvPr>
            <p:ph type="sldImg" idx="2"/>
          </p:nvPr>
        </p:nvSpPr>
        <p:spPr>
          <a:xfrm>
            <a:off x="2162175" y="698500"/>
            <a:ext cx="2533650" cy="3484563"/>
          </a:xfrm>
          <a:prstGeom prst="rect">
            <a:avLst/>
          </a:prstGeom>
          <a:noFill/>
          <a:ln w="12700">
            <a:solidFill>
              <a:prstClr val="black"/>
            </a:solidFill>
          </a:ln>
        </p:spPr>
        <p:txBody>
          <a:bodyPr vert="horz" lIns="87309" tIns="43655" rIns="87309" bIns="43655" rtlCol="0" anchor="ctr"/>
          <a:lstStyle/>
          <a:p>
            <a:endParaRPr lang="en-US"/>
          </a:p>
        </p:txBody>
      </p:sp>
      <p:sp>
        <p:nvSpPr>
          <p:cNvPr id="5" name="Notes Placeholder 4"/>
          <p:cNvSpPr>
            <a:spLocks noGrp="1"/>
          </p:cNvSpPr>
          <p:nvPr>
            <p:ph type="body" sz="quarter" idx="3"/>
          </p:nvPr>
        </p:nvSpPr>
        <p:spPr>
          <a:xfrm>
            <a:off x="686099" y="4416099"/>
            <a:ext cx="5485805" cy="4182457"/>
          </a:xfrm>
          <a:prstGeom prst="rect">
            <a:avLst/>
          </a:prstGeom>
        </p:spPr>
        <p:txBody>
          <a:bodyPr vert="horz" lIns="87309" tIns="43655" rIns="87309" bIns="436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2972098" cy="464205"/>
          </a:xfrm>
          <a:prstGeom prst="rect">
            <a:avLst/>
          </a:prstGeom>
        </p:spPr>
        <p:txBody>
          <a:bodyPr vert="horz" lIns="87309" tIns="43655" rIns="87309" bIns="43655"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59"/>
            <a:ext cx="2972098" cy="464205"/>
          </a:xfrm>
          <a:prstGeom prst="rect">
            <a:avLst/>
          </a:prstGeom>
        </p:spPr>
        <p:txBody>
          <a:bodyPr vert="horz" lIns="87309" tIns="43655" rIns="87309" bIns="43655" rtlCol="0" anchor="b"/>
          <a:lstStyle>
            <a:lvl1pPr algn="r">
              <a:defRPr sz="1100"/>
            </a:lvl1pPr>
          </a:lstStyle>
          <a:p>
            <a:fld id="{13FDB371-AAB6-491E-8EFD-446C8012230B}" type="slidenum">
              <a:rPr lang="en-US" smtClean="0"/>
              <a:pPr/>
              <a:t>‹#›</a:t>
            </a:fld>
            <a:endParaRPr lang="en-US"/>
          </a:p>
        </p:txBody>
      </p:sp>
    </p:spTree>
    <p:extLst>
      <p:ext uri="{BB962C8B-B14F-4D97-AF65-F5344CB8AC3E}">
        <p14:creationId xmlns:p14="http://schemas.microsoft.com/office/powerpoint/2010/main" val="3565442204"/>
      </p:ext>
    </p:extLst>
  </p:cSld>
  <p:clrMap bg1="lt1" tx1="dk1" bg2="lt2" tx2="dk2" accent1="accent1" accent2="accent2" accent3="accent3" accent4="accent4" accent5="accent5" accent6="accent6" hlink="hlink" folHlink="folHlink"/>
  <p:notesStyle>
    <a:lvl1pPr marL="0" algn="l" defTabSz="997852" rtl="0" eaLnBrk="1" latinLnBrk="0" hangingPunct="1">
      <a:defRPr sz="1300" kern="1200">
        <a:solidFill>
          <a:schemeClr val="tx1"/>
        </a:solidFill>
        <a:latin typeface="+mn-lt"/>
        <a:ea typeface="+mn-ea"/>
        <a:cs typeface="+mn-cs"/>
      </a:defRPr>
    </a:lvl1pPr>
    <a:lvl2pPr marL="498925" algn="l" defTabSz="997852" rtl="0" eaLnBrk="1" latinLnBrk="0" hangingPunct="1">
      <a:defRPr sz="1300" kern="1200">
        <a:solidFill>
          <a:schemeClr val="tx1"/>
        </a:solidFill>
        <a:latin typeface="+mn-lt"/>
        <a:ea typeface="+mn-ea"/>
        <a:cs typeface="+mn-cs"/>
      </a:defRPr>
    </a:lvl2pPr>
    <a:lvl3pPr marL="997852" algn="l" defTabSz="997852" rtl="0" eaLnBrk="1" latinLnBrk="0" hangingPunct="1">
      <a:defRPr sz="1300" kern="1200">
        <a:solidFill>
          <a:schemeClr val="tx1"/>
        </a:solidFill>
        <a:latin typeface="+mn-lt"/>
        <a:ea typeface="+mn-ea"/>
        <a:cs typeface="+mn-cs"/>
      </a:defRPr>
    </a:lvl3pPr>
    <a:lvl4pPr marL="1496777" algn="l" defTabSz="997852" rtl="0" eaLnBrk="1" latinLnBrk="0" hangingPunct="1">
      <a:defRPr sz="1300" kern="1200">
        <a:solidFill>
          <a:schemeClr val="tx1"/>
        </a:solidFill>
        <a:latin typeface="+mn-lt"/>
        <a:ea typeface="+mn-ea"/>
        <a:cs typeface="+mn-cs"/>
      </a:defRPr>
    </a:lvl4pPr>
    <a:lvl5pPr marL="1995702" algn="l" defTabSz="997852" rtl="0" eaLnBrk="1" latinLnBrk="0" hangingPunct="1">
      <a:defRPr sz="1300" kern="1200">
        <a:solidFill>
          <a:schemeClr val="tx1"/>
        </a:solidFill>
        <a:latin typeface="+mn-lt"/>
        <a:ea typeface="+mn-ea"/>
        <a:cs typeface="+mn-cs"/>
      </a:defRPr>
    </a:lvl5pPr>
    <a:lvl6pPr marL="2494629" algn="l" defTabSz="997852" rtl="0" eaLnBrk="1" latinLnBrk="0" hangingPunct="1">
      <a:defRPr sz="1300" kern="1200">
        <a:solidFill>
          <a:schemeClr val="tx1"/>
        </a:solidFill>
        <a:latin typeface="+mn-lt"/>
        <a:ea typeface="+mn-ea"/>
        <a:cs typeface="+mn-cs"/>
      </a:defRPr>
    </a:lvl6pPr>
    <a:lvl7pPr marL="2993554" algn="l" defTabSz="997852" rtl="0" eaLnBrk="1" latinLnBrk="0" hangingPunct="1">
      <a:defRPr sz="1300" kern="1200">
        <a:solidFill>
          <a:schemeClr val="tx1"/>
        </a:solidFill>
        <a:latin typeface="+mn-lt"/>
        <a:ea typeface="+mn-ea"/>
        <a:cs typeface="+mn-cs"/>
      </a:defRPr>
    </a:lvl7pPr>
    <a:lvl8pPr marL="3492481" algn="l" defTabSz="997852" rtl="0" eaLnBrk="1" latinLnBrk="0" hangingPunct="1">
      <a:defRPr sz="1300" kern="1200">
        <a:solidFill>
          <a:schemeClr val="tx1"/>
        </a:solidFill>
        <a:latin typeface="+mn-lt"/>
        <a:ea typeface="+mn-ea"/>
        <a:cs typeface="+mn-cs"/>
      </a:defRPr>
    </a:lvl8pPr>
    <a:lvl9pPr marL="3991407" algn="l" defTabSz="99785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1</a:t>
            </a:fld>
            <a:endParaRPr lang="en-US"/>
          </a:p>
        </p:txBody>
      </p:sp>
    </p:spTree>
    <p:extLst>
      <p:ext uri="{BB962C8B-B14F-4D97-AF65-F5344CB8AC3E}">
        <p14:creationId xmlns:p14="http://schemas.microsoft.com/office/powerpoint/2010/main" val="213517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2</a:t>
            </a:fld>
            <a:endParaRPr lang="en-US"/>
          </a:p>
        </p:txBody>
      </p:sp>
    </p:spTree>
    <p:extLst>
      <p:ext uri="{BB962C8B-B14F-4D97-AF65-F5344CB8AC3E}">
        <p14:creationId xmlns:p14="http://schemas.microsoft.com/office/powerpoint/2010/main" val="153239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3</a:t>
            </a:fld>
            <a:endParaRPr lang="en-US"/>
          </a:p>
        </p:txBody>
      </p:sp>
    </p:spTree>
    <p:extLst>
      <p:ext uri="{BB962C8B-B14F-4D97-AF65-F5344CB8AC3E}">
        <p14:creationId xmlns:p14="http://schemas.microsoft.com/office/powerpoint/2010/main" val="988078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4</a:t>
            </a:fld>
            <a:endParaRPr lang="en-US"/>
          </a:p>
        </p:txBody>
      </p:sp>
    </p:spTree>
    <p:extLst>
      <p:ext uri="{BB962C8B-B14F-4D97-AF65-F5344CB8AC3E}">
        <p14:creationId xmlns:p14="http://schemas.microsoft.com/office/powerpoint/2010/main" val="429175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5</a:t>
            </a:fld>
            <a:endParaRPr lang="en-US"/>
          </a:p>
        </p:txBody>
      </p:sp>
    </p:spTree>
    <p:extLst>
      <p:ext uri="{BB962C8B-B14F-4D97-AF65-F5344CB8AC3E}">
        <p14:creationId xmlns:p14="http://schemas.microsoft.com/office/powerpoint/2010/main" val="852423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6</a:t>
            </a:fld>
            <a:endParaRPr lang="en-US"/>
          </a:p>
        </p:txBody>
      </p:sp>
    </p:spTree>
    <p:extLst>
      <p:ext uri="{BB962C8B-B14F-4D97-AF65-F5344CB8AC3E}">
        <p14:creationId xmlns:p14="http://schemas.microsoft.com/office/powerpoint/2010/main" val="2313511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DB371-AAB6-491E-8EFD-446C8012230B}" type="slidenum">
              <a:rPr lang="en-US" smtClean="0"/>
              <a:pPr/>
              <a:t>7</a:t>
            </a:fld>
            <a:endParaRPr lang="en-US"/>
          </a:p>
        </p:txBody>
      </p:sp>
    </p:spTree>
    <p:extLst>
      <p:ext uri="{BB962C8B-B14F-4D97-AF65-F5344CB8AC3E}">
        <p14:creationId xmlns:p14="http://schemas.microsoft.com/office/powerpoint/2010/main" val="3829106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88402" y="228600"/>
            <a:ext cx="7093449" cy="9515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8" tIns="45715" rIns="91428" bIns="45715"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88402" y="228600"/>
            <a:ext cx="7093449" cy="95158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8" tIns="45715" rIns="91428" bIns="45715"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65760" y="9322648"/>
            <a:ext cx="1706880" cy="535516"/>
          </a:xfrm>
          <a:prstGeom prst="rect">
            <a:avLst/>
          </a:prstGeom>
        </p:spPr>
        <p:txBody>
          <a:bodyPr vert="horz" lIns="99786" tIns="49892" rIns="99786" bIns="49892" rtlCol="0" anchor="ctr"/>
          <a:lstStyle>
            <a:lvl1pPr algn="l">
              <a:defRPr sz="1300">
                <a:solidFill>
                  <a:schemeClr val="tx1">
                    <a:tint val="75000"/>
                  </a:schemeClr>
                </a:solidFill>
              </a:defRPr>
            </a:lvl1pPr>
          </a:lstStyle>
          <a:p>
            <a:fld id="{97216EB5-B823-48E0-908A-71D039FE9B5B}" type="datetimeFigureOut">
              <a:rPr lang="en-US" smtClean="0"/>
              <a:pPr/>
              <a:t>5/17/2023</a:t>
            </a:fld>
            <a:endParaRPr lang="en-US"/>
          </a:p>
        </p:txBody>
      </p:sp>
      <p:sp>
        <p:nvSpPr>
          <p:cNvPr id="5" name="Footer Placeholder 4"/>
          <p:cNvSpPr>
            <a:spLocks noGrp="1"/>
          </p:cNvSpPr>
          <p:nvPr>
            <p:ph type="ftr" sz="quarter" idx="3"/>
          </p:nvPr>
        </p:nvSpPr>
        <p:spPr>
          <a:xfrm>
            <a:off x="2499361" y="9322648"/>
            <a:ext cx="2316480" cy="535516"/>
          </a:xfrm>
          <a:prstGeom prst="rect">
            <a:avLst/>
          </a:prstGeom>
        </p:spPr>
        <p:txBody>
          <a:bodyPr vert="horz" lIns="99786" tIns="49892" rIns="99786" bIns="49892"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9322648"/>
            <a:ext cx="1706880" cy="535516"/>
          </a:xfrm>
          <a:prstGeom prst="rect">
            <a:avLst/>
          </a:prstGeom>
        </p:spPr>
        <p:txBody>
          <a:bodyPr vert="horz" lIns="99786" tIns="49892" rIns="99786" bIns="49892" rtlCol="0" anchor="ctr"/>
          <a:lstStyle>
            <a:lvl1pPr algn="r">
              <a:defRPr sz="1300">
                <a:solidFill>
                  <a:schemeClr val="tx1">
                    <a:tint val="75000"/>
                  </a:schemeClr>
                </a:solidFill>
              </a:defRPr>
            </a:lvl1pPr>
          </a:lstStyle>
          <a:p>
            <a:fld id="{2E1976A1-D65C-4AF2-9B8F-4537DA5A93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97852" rtl="0" eaLnBrk="1" latinLnBrk="0" hangingPunct="1">
        <a:spcBef>
          <a:spcPct val="0"/>
        </a:spcBef>
        <a:buNone/>
        <a:defRPr sz="4700" kern="1200">
          <a:solidFill>
            <a:schemeClr val="tx1"/>
          </a:solidFill>
          <a:latin typeface="+mj-lt"/>
          <a:ea typeface="+mj-ea"/>
          <a:cs typeface="+mj-cs"/>
        </a:defRPr>
      </a:lvl1pPr>
    </p:titleStyle>
    <p:bodyStyle>
      <a:lvl1pPr marL="374194" indent="-374194" algn="l" defTabSz="997852"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0755" indent="-311830" algn="l" defTabSz="997852"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47314" indent="-249463" algn="l" defTabSz="997852"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6240"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5166"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44091"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43018"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41944"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40869" indent="-249463" algn="l" defTabSz="997852"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7852" rtl="0" eaLnBrk="1" latinLnBrk="0" hangingPunct="1">
        <a:defRPr sz="2000" kern="1200">
          <a:solidFill>
            <a:schemeClr val="tx1"/>
          </a:solidFill>
          <a:latin typeface="+mn-lt"/>
          <a:ea typeface="+mn-ea"/>
          <a:cs typeface="+mn-cs"/>
        </a:defRPr>
      </a:lvl1pPr>
      <a:lvl2pPr marL="498925" algn="l" defTabSz="997852" rtl="0" eaLnBrk="1" latinLnBrk="0" hangingPunct="1">
        <a:defRPr sz="2000" kern="1200">
          <a:solidFill>
            <a:schemeClr val="tx1"/>
          </a:solidFill>
          <a:latin typeface="+mn-lt"/>
          <a:ea typeface="+mn-ea"/>
          <a:cs typeface="+mn-cs"/>
        </a:defRPr>
      </a:lvl2pPr>
      <a:lvl3pPr marL="997852" algn="l" defTabSz="997852" rtl="0" eaLnBrk="1" latinLnBrk="0" hangingPunct="1">
        <a:defRPr sz="2000" kern="1200">
          <a:solidFill>
            <a:schemeClr val="tx1"/>
          </a:solidFill>
          <a:latin typeface="+mn-lt"/>
          <a:ea typeface="+mn-ea"/>
          <a:cs typeface="+mn-cs"/>
        </a:defRPr>
      </a:lvl3pPr>
      <a:lvl4pPr marL="1496777" algn="l" defTabSz="997852" rtl="0" eaLnBrk="1" latinLnBrk="0" hangingPunct="1">
        <a:defRPr sz="2000" kern="1200">
          <a:solidFill>
            <a:schemeClr val="tx1"/>
          </a:solidFill>
          <a:latin typeface="+mn-lt"/>
          <a:ea typeface="+mn-ea"/>
          <a:cs typeface="+mn-cs"/>
        </a:defRPr>
      </a:lvl4pPr>
      <a:lvl5pPr marL="1995702" algn="l" defTabSz="997852" rtl="0" eaLnBrk="1" latinLnBrk="0" hangingPunct="1">
        <a:defRPr sz="2000" kern="1200">
          <a:solidFill>
            <a:schemeClr val="tx1"/>
          </a:solidFill>
          <a:latin typeface="+mn-lt"/>
          <a:ea typeface="+mn-ea"/>
          <a:cs typeface="+mn-cs"/>
        </a:defRPr>
      </a:lvl5pPr>
      <a:lvl6pPr marL="2494629" algn="l" defTabSz="997852" rtl="0" eaLnBrk="1" latinLnBrk="0" hangingPunct="1">
        <a:defRPr sz="2000" kern="1200">
          <a:solidFill>
            <a:schemeClr val="tx1"/>
          </a:solidFill>
          <a:latin typeface="+mn-lt"/>
          <a:ea typeface="+mn-ea"/>
          <a:cs typeface="+mn-cs"/>
        </a:defRPr>
      </a:lvl6pPr>
      <a:lvl7pPr marL="2993554" algn="l" defTabSz="997852" rtl="0" eaLnBrk="1" latinLnBrk="0" hangingPunct="1">
        <a:defRPr sz="2000" kern="1200">
          <a:solidFill>
            <a:schemeClr val="tx1"/>
          </a:solidFill>
          <a:latin typeface="+mn-lt"/>
          <a:ea typeface="+mn-ea"/>
          <a:cs typeface="+mn-cs"/>
        </a:defRPr>
      </a:lvl7pPr>
      <a:lvl8pPr marL="3492481" algn="l" defTabSz="997852" rtl="0" eaLnBrk="1" latinLnBrk="0" hangingPunct="1">
        <a:defRPr sz="2000" kern="1200">
          <a:solidFill>
            <a:schemeClr val="tx1"/>
          </a:solidFill>
          <a:latin typeface="+mn-lt"/>
          <a:ea typeface="+mn-ea"/>
          <a:cs typeface="+mn-cs"/>
        </a:defRPr>
      </a:lvl8pPr>
      <a:lvl9pPr marL="3991407" algn="l" defTabSz="99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300251" y="5056809"/>
            <a:ext cx="6632812" cy="3978307"/>
          </a:xfrm>
          <a:prstGeom prst="rect">
            <a:avLst/>
          </a:prstGeom>
        </p:spPr>
        <p:txBody>
          <a:bodyPr lIns="91428" tIns="45715" rIns="91428" bIns="45715">
            <a:noAutofit/>
          </a:bodyPr>
          <a:lstStyle>
            <a:lvl1pPr algn="ctr" defTabSz="997852" rtl="0" eaLnBrk="1" latinLnBrk="0" hangingPunct="1">
              <a:spcBef>
                <a:spcPct val="0"/>
              </a:spcBef>
              <a:buNone/>
              <a:defRPr sz="4700" kern="1200">
                <a:solidFill>
                  <a:schemeClr val="tx1"/>
                </a:solidFill>
                <a:latin typeface="+mj-lt"/>
                <a:ea typeface="+mj-ea"/>
                <a:cs typeface="+mj-cs"/>
              </a:defRPr>
            </a:lvl1pPr>
          </a:lstStyle>
          <a:p>
            <a:r>
              <a:rPr lang="en-US" sz="1600" b="1" i="1" u="sng" dirty="0">
                <a:latin typeface="Arial Black" pitchFamily="34" charset="0"/>
              </a:rPr>
              <a:t>SHERLOCK HOLMES CANON PUZZLES , Volume 2</a:t>
            </a:r>
            <a:br>
              <a:rPr lang="en-US" sz="1600" dirty="0">
                <a:latin typeface="Arial Black" pitchFamily="34" charset="0"/>
              </a:rPr>
            </a:br>
            <a:r>
              <a:rPr lang="en-US" sz="1600" b="1" dirty="0">
                <a:latin typeface="Arial Black" pitchFamily="34" charset="0"/>
              </a:rPr>
              <a:t>Word Search, Criss Cross, &amp; Jumble</a:t>
            </a:r>
            <a:br>
              <a:rPr lang="en-US" sz="1400" dirty="0">
                <a:latin typeface="Arial Black" pitchFamily="34" charset="0"/>
              </a:rPr>
            </a:br>
            <a:r>
              <a:rPr lang="en-US" sz="1400" b="1" dirty="0">
                <a:latin typeface="Arial Black" pitchFamily="34" charset="0"/>
              </a:rPr>
              <a:t> </a:t>
            </a:r>
            <a:r>
              <a:rPr lang="en-US" sz="1200" b="1" dirty="0">
                <a:latin typeface="Arial Black" pitchFamily="34" charset="0"/>
              </a:rPr>
              <a:t>DEVELOPED BY STEVE MASON</a:t>
            </a:r>
            <a:br>
              <a:rPr lang="en-US" sz="1400" dirty="0">
                <a:latin typeface="Arial Black" pitchFamily="34" charset="0"/>
              </a:rPr>
            </a:br>
            <a:br>
              <a:rPr lang="en-US" sz="1400" dirty="0">
                <a:latin typeface="Arial Black" pitchFamily="34" charset="0"/>
              </a:rPr>
            </a:br>
            <a:endParaRPr lang="en-US" sz="1400" dirty="0">
              <a:latin typeface="Arial Black" pitchFamily="34" charset="0"/>
            </a:endParaRPr>
          </a:p>
          <a:p>
            <a:r>
              <a:rPr lang="en-US" sz="3600" b="1" u="sng" dirty="0">
                <a:latin typeface="Arial Black" pitchFamily="34" charset="0"/>
              </a:rPr>
              <a:t>The Red-Headed League</a:t>
            </a:r>
            <a:endParaRPr lang="en-US" sz="2400" b="1" u="sng" dirty="0">
              <a:latin typeface="Arial Black" pitchFamily="34" charset="0"/>
            </a:endParaRPr>
          </a:p>
          <a:p>
            <a:r>
              <a:rPr lang="en-US" sz="3600" b="1" u="sng" dirty="0">
                <a:latin typeface="Arial Black" pitchFamily="34" charset="0"/>
              </a:rPr>
              <a:t>Volume 2, Part 1</a:t>
            </a:r>
            <a:br>
              <a:rPr lang="en-US" sz="1600" u="sng" dirty="0">
                <a:latin typeface="Arial Black" pitchFamily="34" charset="0"/>
              </a:rPr>
            </a:br>
            <a:br>
              <a:rPr lang="en-US" sz="1600" dirty="0">
                <a:latin typeface="Arial Black" pitchFamily="34" charset="0"/>
              </a:rPr>
            </a:br>
            <a:r>
              <a:rPr lang="en-US" sz="1800" b="1" dirty="0">
                <a:latin typeface="Arial Black" pitchFamily="34" charset="0"/>
              </a:rPr>
              <a:t>All words and quotes come directly out of the story in the Canon.</a:t>
            </a:r>
            <a:br>
              <a:rPr lang="en-US" sz="1800" b="1" dirty="0">
                <a:latin typeface="Arial Black" pitchFamily="34" charset="0"/>
              </a:rPr>
            </a:br>
            <a:br>
              <a:rPr lang="en-US" sz="1400" b="1" dirty="0"/>
            </a:br>
            <a:endParaRPr lang="en-US" sz="1200" dirty="0">
              <a:latin typeface="Arial Black" pitchFamily="34" charset="0"/>
            </a:endParaRPr>
          </a:p>
        </p:txBody>
      </p:sp>
      <p:pic>
        <p:nvPicPr>
          <p:cNvPr id="3" name="Picture 2" descr="Diagram&#10;&#10;Description automatically generated">
            <a:extLst>
              <a:ext uri="{FF2B5EF4-FFF2-40B4-BE49-F238E27FC236}">
                <a16:creationId xmlns:a16="http://schemas.microsoft.com/office/drawing/2014/main" id="{F88774BA-F11D-2C19-9A98-39143A427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00251" y="718552"/>
            <a:ext cx="6632811" cy="4255930"/>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Rectangle 299">
            <a:extLst>
              <a:ext uri="{FF2B5EF4-FFF2-40B4-BE49-F238E27FC236}">
                <a16:creationId xmlns:a16="http://schemas.microsoft.com/office/drawing/2014/main" id="{9687BE4F-B1C2-4D49-8D56-6E2F5EB9979F}"/>
              </a:ext>
            </a:extLst>
          </p:cNvPr>
          <p:cNvSpPr/>
          <p:nvPr/>
        </p:nvSpPr>
        <p:spPr>
          <a:xfrm>
            <a:off x="1396653" y="602547"/>
            <a:ext cx="5669398" cy="646331"/>
          </a:xfrm>
          <a:prstGeom prst="rect">
            <a:avLst/>
          </a:prstGeom>
        </p:spPr>
        <p:txBody>
          <a:bodyPr wrap="square">
            <a:spAutoFit/>
          </a:bodyPr>
          <a:lstStyle/>
          <a:p>
            <a:r>
              <a:rPr lang="en-US" sz="1200" dirty="0"/>
              <a:t>WORDCIRCLE: Find each of the listed words in the puzzle. Click on each letter found and circle it with a CAPITAL “O”.  You can tab between letters.  Once all terms are found, the remaining un-circled letters should complete a phrase or sentence from the story.</a:t>
            </a:r>
          </a:p>
        </p:txBody>
      </p:sp>
      <p:graphicFrame>
        <p:nvGraphicFramePr>
          <p:cNvPr id="291" name="Table 290">
            <a:extLst>
              <a:ext uri="{FF2B5EF4-FFF2-40B4-BE49-F238E27FC236}">
                <a16:creationId xmlns:a16="http://schemas.microsoft.com/office/drawing/2014/main" id="{566C4D9D-CAFD-48DC-925F-050E42B51C43}"/>
              </a:ext>
            </a:extLst>
          </p:cNvPr>
          <p:cNvGraphicFramePr>
            <a:graphicFrameLocks noGrp="1"/>
          </p:cNvGraphicFramePr>
          <p:nvPr>
            <p:extLst>
              <p:ext uri="{D42A27DB-BD31-4B8C-83A1-F6EECF244321}">
                <p14:modId xmlns:p14="http://schemas.microsoft.com/office/powerpoint/2010/main" val="2319603155"/>
              </p:ext>
            </p:extLst>
          </p:nvPr>
        </p:nvGraphicFramePr>
        <p:xfrm>
          <a:off x="2055806" y="8630102"/>
          <a:ext cx="5029200" cy="767109"/>
        </p:xfrm>
        <a:graphic>
          <a:graphicData uri="http://schemas.openxmlformats.org/drawingml/2006/table">
            <a:tbl>
              <a:tblPr/>
              <a:tblGrid>
                <a:gridCol w="228600">
                  <a:extLst>
                    <a:ext uri="{9D8B030D-6E8A-4147-A177-3AD203B41FA5}">
                      <a16:colId xmlns:a16="http://schemas.microsoft.com/office/drawing/2014/main" val="1879240511"/>
                    </a:ext>
                  </a:extLst>
                </a:gridCol>
                <a:gridCol w="228600">
                  <a:extLst>
                    <a:ext uri="{9D8B030D-6E8A-4147-A177-3AD203B41FA5}">
                      <a16:colId xmlns:a16="http://schemas.microsoft.com/office/drawing/2014/main" val="933616308"/>
                    </a:ext>
                  </a:extLst>
                </a:gridCol>
                <a:gridCol w="228600">
                  <a:extLst>
                    <a:ext uri="{9D8B030D-6E8A-4147-A177-3AD203B41FA5}">
                      <a16:colId xmlns:a16="http://schemas.microsoft.com/office/drawing/2014/main" val="3441769955"/>
                    </a:ext>
                  </a:extLst>
                </a:gridCol>
                <a:gridCol w="228600">
                  <a:extLst>
                    <a:ext uri="{9D8B030D-6E8A-4147-A177-3AD203B41FA5}">
                      <a16:colId xmlns:a16="http://schemas.microsoft.com/office/drawing/2014/main" val="4258420458"/>
                    </a:ext>
                  </a:extLst>
                </a:gridCol>
                <a:gridCol w="228600">
                  <a:extLst>
                    <a:ext uri="{9D8B030D-6E8A-4147-A177-3AD203B41FA5}">
                      <a16:colId xmlns:a16="http://schemas.microsoft.com/office/drawing/2014/main" val="292153726"/>
                    </a:ext>
                  </a:extLst>
                </a:gridCol>
                <a:gridCol w="228600">
                  <a:extLst>
                    <a:ext uri="{9D8B030D-6E8A-4147-A177-3AD203B41FA5}">
                      <a16:colId xmlns:a16="http://schemas.microsoft.com/office/drawing/2014/main" val="343973643"/>
                    </a:ext>
                  </a:extLst>
                </a:gridCol>
                <a:gridCol w="228600">
                  <a:extLst>
                    <a:ext uri="{9D8B030D-6E8A-4147-A177-3AD203B41FA5}">
                      <a16:colId xmlns:a16="http://schemas.microsoft.com/office/drawing/2014/main" val="2680585142"/>
                    </a:ext>
                  </a:extLst>
                </a:gridCol>
                <a:gridCol w="228600">
                  <a:extLst>
                    <a:ext uri="{9D8B030D-6E8A-4147-A177-3AD203B41FA5}">
                      <a16:colId xmlns:a16="http://schemas.microsoft.com/office/drawing/2014/main" val="2780261677"/>
                    </a:ext>
                  </a:extLst>
                </a:gridCol>
                <a:gridCol w="228600">
                  <a:extLst>
                    <a:ext uri="{9D8B030D-6E8A-4147-A177-3AD203B41FA5}">
                      <a16:colId xmlns:a16="http://schemas.microsoft.com/office/drawing/2014/main" val="238301096"/>
                    </a:ext>
                  </a:extLst>
                </a:gridCol>
                <a:gridCol w="228600">
                  <a:extLst>
                    <a:ext uri="{9D8B030D-6E8A-4147-A177-3AD203B41FA5}">
                      <a16:colId xmlns:a16="http://schemas.microsoft.com/office/drawing/2014/main" val="1711500083"/>
                    </a:ext>
                  </a:extLst>
                </a:gridCol>
                <a:gridCol w="228600">
                  <a:extLst>
                    <a:ext uri="{9D8B030D-6E8A-4147-A177-3AD203B41FA5}">
                      <a16:colId xmlns:a16="http://schemas.microsoft.com/office/drawing/2014/main" val="2630768293"/>
                    </a:ext>
                  </a:extLst>
                </a:gridCol>
                <a:gridCol w="228600">
                  <a:extLst>
                    <a:ext uri="{9D8B030D-6E8A-4147-A177-3AD203B41FA5}">
                      <a16:colId xmlns:a16="http://schemas.microsoft.com/office/drawing/2014/main" val="2118180171"/>
                    </a:ext>
                  </a:extLst>
                </a:gridCol>
                <a:gridCol w="228600">
                  <a:extLst>
                    <a:ext uri="{9D8B030D-6E8A-4147-A177-3AD203B41FA5}">
                      <a16:colId xmlns:a16="http://schemas.microsoft.com/office/drawing/2014/main" val="2814297369"/>
                    </a:ext>
                  </a:extLst>
                </a:gridCol>
                <a:gridCol w="228600">
                  <a:extLst>
                    <a:ext uri="{9D8B030D-6E8A-4147-A177-3AD203B41FA5}">
                      <a16:colId xmlns:a16="http://schemas.microsoft.com/office/drawing/2014/main" val="4107888826"/>
                    </a:ext>
                  </a:extLst>
                </a:gridCol>
                <a:gridCol w="228600">
                  <a:extLst>
                    <a:ext uri="{9D8B030D-6E8A-4147-A177-3AD203B41FA5}">
                      <a16:colId xmlns:a16="http://schemas.microsoft.com/office/drawing/2014/main" val="481944846"/>
                    </a:ext>
                  </a:extLst>
                </a:gridCol>
                <a:gridCol w="228600">
                  <a:extLst>
                    <a:ext uri="{9D8B030D-6E8A-4147-A177-3AD203B41FA5}">
                      <a16:colId xmlns:a16="http://schemas.microsoft.com/office/drawing/2014/main" val="854670372"/>
                    </a:ext>
                  </a:extLst>
                </a:gridCol>
                <a:gridCol w="228600">
                  <a:extLst>
                    <a:ext uri="{9D8B030D-6E8A-4147-A177-3AD203B41FA5}">
                      <a16:colId xmlns:a16="http://schemas.microsoft.com/office/drawing/2014/main" val="589240010"/>
                    </a:ext>
                  </a:extLst>
                </a:gridCol>
                <a:gridCol w="228600">
                  <a:extLst>
                    <a:ext uri="{9D8B030D-6E8A-4147-A177-3AD203B41FA5}">
                      <a16:colId xmlns:a16="http://schemas.microsoft.com/office/drawing/2014/main" val="3559851430"/>
                    </a:ext>
                  </a:extLst>
                </a:gridCol>
                <a:gridCol w="228600">
                  <a:extLst>
                    <a:ext uri="{9D8B030D-6E8A-4147-A177-3AD203B41FA5}">
                      <a16:colId xmlns:a16="http://schemas.microsoft.com/office/drawing/2014/main" val="47948055"/>
                    </a:ext>
                  </a:extLst>
                </a:gridCol>
                <a:gridCol w="228600">
                  <a:extLst>
                    <a:ext uri="{9D8B030D-6E8A-4147-A177-3AD203B41FA5}">
                      <a16:colId xmlns:a16="http://schemas.microsoft.com/office/drawing/2014/main" val="214472679"/>
                    </a:ext>
                  </a:extLst>
                </a:gridCol>
                <a:gridCol w="228600">
                  <a:extLst>
                    <a:ext uri="{9D8B030D-6E8A-4147-A177-3AD203B41FA5}">
                      <a16:colId xmlns:a16="http://schemas.microsoft.com/office/drawing/2014/main" val="1257951941"/>
                    </a:ext>
                  </a:extLst>
                </a:gridCol>
                <a:gridCol w="228600">
                  <a:extLst>
                    <a:ext uri="{9D8B030D-6E8A-4147-A177-3AD203B41FA5}">
                      <a16:colId xmlns:a16="http://schemas.microsoft.com/office/drawing/2014/main" val="4013285534"/>
                    </a:ext>
                  </a:extLst>
                </a:gridCol>
              </a:tblGrid>
              <a:tr h="255703">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0"/>
                  </a:ext>
                </a:extLst>
              </a:tr>
              <a:tr h="255703">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1"/>
                  </a:ext>
                </a:extLst>
              </a:tr>
              <a:tr h="255703">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078620315"/>
                  </a:ext>
                </a:extLst>
              </a:tr>
            </a:tbl>
          </a:graphicData>
        </a:graphic>
      </p:graphicFrame>
      <p:sp>
        <p:nvSpPr>
          <p:cNvPr id="275" name="TextBox 274">
            <a:extLst>
              <a:ext uri="{FF2B5EF4-FFF2-40B4-BE49-F238E27FC236}">
                <a16:creationId xmlns:a16="http://schemas.microsoft.com/office/drawing/2014/main" id="{68B34266-9A7C-4EED-90CE-0E5E0E097532}"/>
              </a:ext>
            </a:extLst>
          </p:cNvPr>
          <p:cNvSpPr txBox="1"/>
          <p:nvPr/>
        </p:nvSpPr>
        <p:spPr>
          <a:xfrm>
            <a:off x="3283527" y="246329"/>
            <a:ext cx="3894000" cy="377757"/>
          </a:xfrm>
          <a:prstGeom prst="rect">
            <a:avLst/>
          </a:prstGeom>
          <a:noFill/>
        </p:spPr>
        <p:txBody>
          <a:bodyPr wrap="square" lIns="99786" tIns="49892" rIns="99786" bIns="49892" rtlCol="0">
            <a:spAutoFit/>
          </a:bodyPr>
          <a:lstStyle/>
          <a:p>
            <a:pPr algn="r"/>
            <a:r>
              <a:rPr lang="en-US" sz="1800" b="1" dirty="0"/>
              <a:t>The Red-Headed League     (Puzzle #1)</a:t>
            </a:r>
            <a:endParaRPr lang="en-US" sz="1800" dirty="0"/>
          </a:p>
        </p:txBody>
      </p:sp>
      <p:graphicFrame>
        <p:nvGraphicFramePr>
          <p:cNvPr id="545" name="Table 544">
            <a:extLst>
              <a:ext uri="{FF2B5EF4-FFF2-40B4-BE49-F238E27FC236}">
                <a16:creationId xmlns:a16="http://schemas.microsoft.com/office/drawing/2014/main" id="{FFD1DF01-9509-4D54-9959-EFE47D19B1CF}"/>
              </a:ext>
            </a:extLst>
          </p:cNvPr>
          <p:cNvGraphicFramePr>
            <a:graphicFrameLocks noGrp="1"/>
          </p:cNvGraphicFramePr>
          <p:nvPr>
            <p:extLst>
              <p:ext uri="{D42A27DB-BD31-4B8C-83A1-F6EECF244321}">
                <p14:modId xmlns:p14="http://schemas.microsoft.com/office/powerpoint/2010/main" val="1785971928"/>
              </p:ext>
            </p:extLst>
          </p:nvPr>
        </p:nvGraphicFramePr>
        <p:xfrm>
          <a:off x="116523" y="1211491"/>
          <a:ext cx="1131252" cy="8298498"/>
        </p:xfrm>
        <a:graphic>
          <a:graphicData uri="http://schemas.openxmlformats.org/drawingml/2006/table">
            <a:tbl>
              <a:tblPr firstRow="1" bandRow="1">
                <a:tableStyleId>{5C22544A-7EE6-4342-B048-85BDC9FD1C3A}</a:tableStyleId>
              </a:tblPr>
              <a:tblGrid>
                <a:gridCol w="1131252">
                  <a:extLst>
                    <a:ext uri="{9D8B030D-6E8A-4147-A177-3AD203B41FA5}">
                      <a16:colId xmlns:a16="http://schemas.microsoft.com/office/drawing/2014/main" val="20000"/>
                    </a:ext>
                  </a:extLst>
                </a:gridCol>
              </a:tblGrid>
              <a:tr h="702253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ABSORBING</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ALAS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ASKANCE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BEQUEST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BOYISH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BUTTED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CHINK</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CONSEQUENTIAL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COSTER</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CRIB</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CURT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DEAL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DEPOT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EMBELLISH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FIERY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FOIL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FORFEIT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GILT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GREATCOAT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HUMDRUM</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JUDICIAL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LANGUID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LITHE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LUST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NOMINAL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PAVEMENT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PLANKED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PORTLY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PRESS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RELISH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RUEFUL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SHABBY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SKIRTS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SNUFF</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STALL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SUITED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TENACIOUS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TRUSTEE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UTMOST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WAISTCOAT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51" name="Table 250">
            <a:extLst>
              <a:ext uri="{FF2B5EF4-FFF2-40B4-BE49-F238E27FC236}">
                <a16:creationId xmlns:a16="http://schemas.microsoft.com/office/drawing/2014/main" id="{578A7F01-CA71-4B0F-B104-A095BD4DA53A}"/>
              </a:ext>
            </a:extLst>
          </p:cNvPr>
          <p:cNvGraphicFramePr>
            <a:graphicFrameLocks noGrp="1"/>
          </p:cNvGraphicFramePr>
          <p:nvPr>
            <p:extLst>
              <p:ext uri="{D42A27DB-BD31-4B8C-83A1-F6EECF244321}">
                <p14:modId xmlns:p14="http://schemas.microsoft.com/office/powerpoint/2010/main" val="592510657"/>
              </p:ext>
            </p:extLst>
          </p:nvPr>
        </p:nvGraphicFramePr>
        <p:xfrm>
          <a:off x="1807430" y="1244416"/>
          <a:ext cx="5266944" cy="7242048"/>
        </p:xfrm>
        <a:graphic>
          <a:graphicData uri="http://schemas.openxmlformats.org/drawingml/2006/table">
            <a:tbl>
              <a:tblPr/>
              <a:tblGrid>
                <a:gridCol w="329184">
                  <a:extLst>
                    <a:ext uri="{9D8B030D-6E8A-4147-A177-3AD203B41FA5}">
                      <a16:colId xmlns:a16="http://schemas.microsoft.com/office/drawing/2014/main" val="20000"/>
                    </a:ext>
                  </a:extLst>
                </a:gridCol>
                <a:gridCol w="329184">
                  <a:extLst>
                    <a:ext uri="{9D8B030D-6E8A-4147-A177-3AD203B41FA5}">
                      <a16:colId xmlns:a16="http://schemas.microsoft.com/office/drawing/2014/main" val="20001"/>
                    </a:ext>
                  </a:extLst>
                </a:gridCol>
                <a:gridCol w="329184">
                  <a:extLst>
                    <a:ext uri="{9D8B030D-6E8A-4147-A177-3AD203B41FA5}">
                      <a16:colId xmlns:a16="http://schemas.microsoft.com/office/drawing/2014/main" val="20002"/>
                    </a:ext>
                  </a:extLst>
                </a:gridCol>
                <a:gridCol w="329184">
                  <a:extLst>
                    <a:ext uri="{9D8B030D-6E8A-4147-A177-3AD203B41FA5}">
                      <a16:colId xmlns:a16="http://schemas.microsoft.com/office/drawing/2014/main" val="20003"/>
                    </a:ext>
                  </a:extLst>
                </a:gridCol>
                <a:gridCol w="329184">
                  <a:extLst>
                    <a:ext uri="{9D8B030D-6E8A-4147-A177-3AD203B41FA5}">
                      <a16:colId xmlns:a16="http://schemas.microsoft.com/office/drawing/2014/main" val="20004"/>
                    </a:ext>
                  </a:extLst>
                </a:gridCol>
                <a:gridCol w="329184">
                  <a:extLst>
                    <a:ext uri="{9D8B030D-6E8A-4147-A177-3AD203B41FA5}">
                      <a16:colId xmlns:a16="http://schemas.microsoft.com/office/drawing/2014/main" val="20005"/>
                    </a:ext>
                  </a:extLst>
                </a:gridCol>
                <a:gridCol w="329184">
                  <a:extLst>
                    <a:ext uri="{9D8B030D-6E8A-4147-A177-3AD203B41FA5}">
                      <a16:colId xmlns:a16="http://schemas.microsoft.com/office/drawing/2014/main" val="20006"/>
                    </a:ext>
                  </a:extLst>
                </a:gridCol>
                <a:gridCol w="329184">
                  <a:extLst>
                    <a:ext uri="{9D8B030D-6E8A-4147-A177-3AD203B41FA5}">
                      <a16:colId xmlns:a16="http://schemas.microsoft.com/office/drawing/2014/main" val="20007"/>
                    </a:ext>
                  </a:extLst>
                </a:gridCol>
                <a:gridCol w="329184">
                  <a:extLst>
                    <a:ext uri="{9D8B030D-6E8A-4147-A177-3AD203B41FA5}">
                      <a16:colId xmlns:a16="http://schemas.microsoft.com/office/drawing/2014/main" val="20008"/>
                    </a:ext>
                  </a:extLst>
                </a:gridCol>
                <a:gridCol w="329184">
                  <a:extLst>
                    <a:ext uri="{9D8B030D-6E8A-4147-A177-3AD203B41FA5}">
                      <a16:colId xmlns:a16="http://schemas.microsoft.com/office/drawing/2014/main" val="20009"/>
                    </a:ext>
                  </a:extLst>
                </a:gridCol>
                <a:gridCol w="329184">
                  <a:extLst>
                    <a:ext uri="{9D8B030D-6E8A-4147-A177-3AD203B41FA5}">
                      <a16:colId xmlns:a16="http://schemas.microsoft.com/office/drawing/2014/main" val="20010"/>
                    </a:ext>
                  </a:extLst>
                </a:gridCol>
                <a:gridCol w="329184">
                  <a:extLst>
                    <a:ext uri="{9D8B030D-6E8A-4147-A177-3AD203B41FA5}">
                      <a16:colId xmlns:a16="http://schemas.microsoft.com/office/drawing/2014/main" val="20011"/>
                    </a:ext>
                  </a:extLst>
                </a:gridCol>
                <a:gridCol w="329184">
                  <a:extLst>
                    <a:ext uri="{9D8B030D-6E8A-4147-A177-3AD203B41FA5}">
                      <a16:colId xmlns:a16="http://schemas.microsoft.com/office/drawing/2014/main" val="20012"/>
                    </a:ext>
                  </a:extLst>
                </a:gridCol>
                <a:gridCol w="329184">
                  <a:extLst>
                    <a:ext uri="{9D8B030D-6E8A-4147-A177-3AD203B41FA5}">
                      <a16:colId xmlns:a16="http://schemas.microsoft.com/office/drawing/2014/main" val="20013"/>
                    </a:ext>
                  </a:extLst>
                </a:gridCol>
                <a:gridCol w="329184">
                  <a:extLst>
                    <a:ext uri="{9D8B030D-6E8A-4147-A177-3AD203B41FA5}">
                      <a16:colId xmlns:a16="http://schemas.microsoft.com/office/drawing/2014/main" val="20014"/>
                    </a:ext>
                  </a:extLst>
                </a:gridCol>
                <a:gridCol w="329184">
                  <a:extLst>
                    <a:ext uri="{9D8B030D-6E8A-4147-A177-3AD203B41FA5}">
                      <a16:colId xmlns:a16="http://schemas.microsoft.com/office/drawing/2014/main" val="20015"/>
                    </a:ext>
                  </a:extLst>
                </a:gridCol>
              </a:tblGrid>
              <a:tr h="329184">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0"/>
                  </a:ext>
                </a:extLst>
              </a:tr>
              <a:tr h="329184">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1"/>
                  </a:ext>
                </a:extLst>
              </a:tr>
              <a:tr h="329184">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29184">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r h="329184">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6"/>
                  </a:ext>
                </a:extLst>
              </a:tr>
              <a:tr h="329184">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7"/>
                  </a:ext>
                </a:extLst>
              </a:tr>
              <a:tr h="329184">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8"/>
                  </a:ext>
                </a:extLst>
              </a:tr>
              <a:tr h="329184">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9"/>
                  </a:ext>
                </a:extLst>
              </a:tr>
              <a:tr h="329184">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0"/>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1"/>
                  </a:ext>
                </a:extLst>
              </a:tr>
              <a:tr h="329184">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2"/>
                  </a:ext>
                </a:extLst>
              </a:tr>
              <a:tr h="329184">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3"/>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5"/>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6"/>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7"/>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9"/>
                  </a:ext>
                </a:extLst>
              </a:tr>
              <a:tr h="329184">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20"/>
                  </a:ext>
                </a:extLst>
              </a:tr>
              <a:tr h="329184">
                <a:tc>
                  <a:txBody>
                    <a:bodyPr/>
                    <a:lstStyle/>
                    <a:p>
                      <a:pPr algn="ctr"/>
                      <a:r>
                        <a:rPr lang="en-US" sz="1200" dirty="0">
                          <a:latin typeface="Arial Black" panose="020B0A040201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21"/>
                  </a:ext>
                </a:extLst>
              </a:tr>
              <a:tr h="329184">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878218827"/>
                  </a:ext>
                </a:extLst>
              </a:tr>
              <a:tr h="329184">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7322856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5745" y="246329"/>
            <a:ext cx="3750378" cy="377757"/>
          </a:xfrm>
          <a:prstGeom prst="rect">
            <a:avLst/>
          </a:prstGeom>
          <a:noFill/>
        </p:spPr>
        <p:txBody>
          <a:bodyPr wrap="none" lIns="99786" tIns="49892" rIns="99786" bIns="49892" rtlCol="0">
            <a:spAutoFit/>
          </a:bodyPr>
          <a:lstStyle/>
          <a:p>
            <a:pPr algn="r"/>
            <a:r>
              <a:rPr lang="en-US" sz="1800" b="1" dirty="0"/>
              <a:t>  The Red-Headed League (Puzzle #2) </a:t>
            </a:r>
            <a:endParaRPr lang="en-US" sz="1800" dirty="0"/>
          </a:p>
        </p:txBody>
      </p:sp>
      <p:graphicFrame>
        <p:nvGraphicFramePr>
          <p:cNvPr id="7" name="Table 6">
            <a:extLst>
              <a:ext uri="{FF2B5EF4-FFF2-40B4-BE49-F238E27FC236}">
                <a16:creationId xmlns:a16="http://schemas.microsoft.com/office/drawing/2014/main" id="{F25D01A0-13A4-46EB-9674-366EF21B52FD}"/>
              </a:ext>
            </a:extLst>
          </p:cNvPr>
          <p:cNvGraphicFramePr>
            <a:graphicFrameLocks noGrp="1"/>
          </p:cNvGraphicFramePr>
          <p:nvPr>
            <p:extLst>
              <p:ext uri="{D42A27DB-BD31-4B8C-83A1-F6EECF244321}">
                <p14:modId xmlns:p14="http://schemas.microsoft.com/office/powerpoint/2010/main" val="2223310474"/>
              </p:ext>
            </p:extLst>
          </p:nvPr>
        </p:nvGraphicFramePr>
        <p:xfrm>
          <a:off x="349638" y="796285"/>
          <a:ext cx="6374425" cy="7600960"/>
        </p:xfrm>
        <a:graphic>
          <a:graphicData uri="http://schemas.openxmlformats.org/drawingml/2006/table">
            <a:tbl>
              <a:tblPr firstRow="1" bandRow="1">
                <a:tableStyleId>{5C22544A-7EE6-4342-B048-85BDC9FD1C3A}</a:tableStyleId>
              </a:tblPr>
              <a:tblGrid>
                <a:gridCol w="254977">
                  <a:extLst>
                    <a:ext uri="{9D8B030D-6E8A-4147-A177-3AD203B41FA5}">
                      <a16:colId xmlns:a16="http://schemas.microsoft.com/office/drawing/2014/main" val="2180500639"/>
                    </a:ext>
                  </a:extLst>
                </a:gridCol>
                <a:gridCol w="254977">
                  <a:extLst>
                    <a:ext uri="{9D8B030D-6E8A-4147-A177-3AD203B41FA5}">
                      <a16:colId xmlns:a16="http://schemas.microsoft.com/office/drawing/2014/main" val="3122958059"/>
                    </a:ext>
                  </a:extLst>
                </a:gridCol>
                <a:gridCol w="254977">
                  <a:extLst>
                    <a:ext uri="{9D8B030D-6E8A-4147-A177-3AD203B41FA5}">
                      <a16:colId xmlns:a16="http://schemas.microsoft.com/office/drawing/2014/main" val="2160382045"/>
                    </a:ext>
                  </a:extLst>
                </a:gridCol>
                <a:gridCol w="254977">
                  <a:extLst>
                    <a:ext uri="{9D8B030D-6E8A-4147-A177-3AD203B41FA5}">
                      <a16:colId xmlns:a16="http://schemas.microsoft.com/office/drawing/2014/main" val="2815902621"/>
                    </a:ext>
                  </a:extLst>
                </a:gridCol>
                <a:gridCol w="254977">
                  <a:extLst>
                    <a:ext uri="{9D8B030D-6E8A-4147-A177-3AD203B41FA5}">
                      <a16:colId xmlns:a16="http://schemas.microsoft.com/office/drawing/2014/main" val="733780963"/>
                    </a:ext>
                  </a:extLst>
                </a:gridCol>
                <a:gridCol w="254977">
                  <a:extLst>
                    <a:ext uri="{9D8B030D-6E8A-4147-A177-3AD203B41FA5}">
                      <a16:colId xmlns:a16="http://schemas.microsoft.com/office/drawing/2014/main" val="2407262059"/>
                    </a:ext>
                  </a:extLst>
                </a:gridCol>
                <a:gridCol w="254977">
                  <a:extLst>
                    <a:ext uri="{9D8B030D-6E8A-4147-A177-3AD203B41FA5}">
                      <a16:colId xmlns:a16="http://schemas.microsoft.com/office/drawing/2014/main" val="20000"/>
                    </a:ext>
                  </a:extLst>
                </a:gridCol>
                <a:gridCol w="254977">
                  <a:extLst>
                    <a:ext uri="{9D8B030D-6E8A-4147-A177-3AD203B41FA5}">
                      <a16:colId xmlns:a16="http://schemas.microsoft.com/office/drawing/2014/main" val="2090063479"/>
                    </a:ext>
                  </a:extLst>
                </a:gridCol>
                <a:gridCol w="254977">
                  <a:extLst>
                    <a:ext uri="{9D8B030D-6E8A-4147-A177-3AD203B41FA5}">
                      <a16:colId xmlns:a16="http://schemas.microsoft.com/office/drawing/2014/main" val="20001"/>
                    </a:ext>
                  </a:extLst>
                </a:gridCol>
                <a:gridCol w="254977">
                  <a:extLst>
                    <a:ext uri="{9D8B030D-6E8A-4147-A177-3AD203B41FA5}">
                      <a16:colId xmlns:a16="http://schemas.microsoft.com/office/drawing/2014/main" val="20002"/>
                    </a:ext>
                  </a:extLst>
                </a:gridCol>
                <a:gridCol w="254977">
                  <a:extLst>
                    <a:ext uri="{9D8B030D-6E8A-4147-A177-3AD203B41FA5}">
                      <a16:colId xmlns:a16="http://schemas.microsoft.com/office/drawing/2014/main" val="20003"/>
                    </a:ext>
                  </a:extLst>
                </a:gridCol>
                <a:gridCol w="254977">
                  <a:extLst>
                    <a:ext uri="{9D8B030D-6E8A-4147-A177-3AD203B41FA5}">
                      <a16:colId xmlns:a16="http://schemas.microsoft.com/office/drawing/2014/main" val="20004"/>
                    </a:ext>
                  </a:extLst>
                </a:gridCol>
                <a:gridCol w="254977">
                  <a:extLst>
                    <a:ext uri="{9D8B030D-6E8A-4147-A177-3AD203B41FA5}">
                      <a16:colId xmlns:a16="http://schemas.microsoft.com/office/drawing/2014/main" val="20005"/>
                    </a:ext>
                  </a:extLst>
                </a:gridCol>
                <a:gridCol w="254977">
                  <a:extLst>
                    <a:ext uri="{9D8B030D-6E8A-4147-A177-3AD203B41FA5}">
                      <a16:colId xmlns:a16="http://schemas.microsoft.com/office/drawing/2014/main" val="20006"/>
                    </a:ext>
                  </a:extLst>
                </a:gridCol>
                <a:gridCol w="254977">
                  <a:extLst>
                    <a:ext uri="{9D8B030D-6E8A-4147-A177-3AD203B41FA5}">
                      <a16:colId xmlns:a16="http://schemas.microsoft.com/office/drawing/2014/main" val="20007"/>
                    </a:ext>
                  </a:extLst>
                </a:gridCol>
                <a:gridCol w="254977">
                  <a:extLst>
                    <a:ext uri="{9D8B030D-6E8A-4147-A177-3AD203B41FA5}">
                      <a16:colId xmlns:a16="http://schemas.microsoft.com/office/drawing/2014/main" val="20008"/>
                    </a:ext>
                  </a:extLst>
                </a:gridCol>
                <a:gridCol w="254977">
                  <a:extLst>
                    <a:ext uri="{9D8B030D-6E8A-4147-A177-3AD203B41FA5}">
                      <a16:colId xmlns:a16="http://schemas.microsoft.com/office/drawing/2014/main" val="20009"/>
                    </a:ext>
                  </a:extLst>
                </a:gridCol>
                <a:gridCol w="254977">
                  <a:extLst>
                    <a:ext uri="{9D8B030D-6E8A-4147-A177-3AD203B41FA5}">
                      <a16:colId xmlns:a16="http://schemas.microsoft.com/office/drawing/2014/main" val="20010"/>
                    </a:ext>
                  </a:extLst>
                </a:gridCol>
                <a:gridCol w="254977">
                  <a:extLst>
                    <a:ext uri="{9D8B030D-6E8A-4147-A177-3AD203B41FA5}">
                      <a16:colId xmlns:a16="http://schemas.microsoft.com/office/drawing/2014/main" val="20011"/>
                    </a:ext>
                  </a:extLst>
                </a:gridCol>
                <a:gridCol w="254977">
                  <a:extLst>
                    <a:ext uri="{9D8B030D-6E8A-4147-A177-3AD203B41FA5}">
                      <a16:colId xmlns:a16="http://schemas.microsoft.com/office/drawing/2014/main" val="20012"/>
                    </a:ext>
                  </a:extLst>
                </a:gridCol>
                <a:gridCol w="254977">
                  <a:extLst>
                    <a:ext uri="{9D8B030D-6E8A-4147-A177-3AD203B41FA5}">
                      <a16:colId xmlns:a16="http://schemas.microsoft.com/office/drawing/2014/main" val="20013"/>
                    </a:ext>
                  </a:extLst>
                </a:gridCol>
                <a:gridCol w="254977">
                  <a:extLst>
                    <a:ext uri="{9D8B030D-6E8A-4147-A177-3AD203B41FA5}">
                      <a16:colId xmlns:a16="http://schemas.microsoft.com/office/drawing/2014/main" val="20014"/>
                    </a:ext>
                  </a:extLst>
                </a:gridCol>
                <a:gridCol w="254977">
                  <a:extLst>
                    <a:ext uri="{9D8B030D-6E8A-4147-A177-3AD203B41FA5}">
                      <a16:colId xmlns:a16="http://schemas.microsoft.com/office/drawing/2014/main" val="20015"/>
                    </a:ext>
                  </a:extLst>
                </a:gridCol>
                <a:gridCol w="254977">
                  <a:extLst>
                    <a:ext uri="{9D8B030D-6E8A-4147-A177-3AD203B41FA5}">
                      <a16:colId xmlns:a16="http://schemas.microsoft.com/office/drawing/2014/main" val="20016"/>
                    </a:ext>
                  </a:extLst>
                </a:gridCol>
                <a:gridCol w="254977">
                  <a:extLst>
                    <a:ext uri="{9D8B030D-6E8A-4147-A177-3AD203B41FA5}">
                      <a16:colId xmlns:a16="http://schemas.microsoft.com/office/drawing/2014/main" val="20017"/>
                    </a:ext>
                  </a:extLst>
                </a:gridCol>
              </a:tblGrid>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11253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3"/>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5"/>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6"/>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7530">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133686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893848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543756"/>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911519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776064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145880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8794502"/>
                  </a:ext>
                </a:extLst>
              </a:tr>
            </a:tbl>
          </a:graphicData>
        </a:graphic>
      </p:graphicFrame>
      <p:graphicFrame>
        <p:nvGraphicFramePr>
          <p:cNvPr id="5" name="Table 4">
            <a:extLst>
              <a:ext uri="{FF2B5EF4-FFF2-40B4-BE49-F238E27FC236}">
                <a16:creationId xmlns:a16="http://schemas.microsoft.com/office/drawing/2014/main" id="{85B5CC8C-7D86-4196-A08A-AD00959B5C9F}"/>
              </a:ext>
            </a:extLst>
          </p:cNvPr>
          <p:cNvGraphicFramePr>
            <a:graphicFrameLocks noGrp="1"/>
          </p:cNvGraphicFramePr>
          <p:nvPr>
            <p:extLst>
              <p:ext uri="{D42A27DB-BD31-4B8C-83A1-F6EECF244321}">
                <p14:modId xmlns:p14="http://schemas.microsoft.com/office/powerpoint/2010/main" val="460569211"/>
              </p:ext>
            </p:extLst>
          </p:nvPr>
        </p:nvGraphicFramePr>
        <p:xfrm>
          <a:off x="2982143" y="8659706"/>
          <a:ext cx="734376" cy="1066038"/>
        </p:xfrm>
        <a:graphic>
          <a:graphicData uri="http://schemas.openxmlformats.org/drawingml/2006/table">
            <a:tbl>
              <a:tblPr firstRow="1" bandRow="1">
                <a:tableStyleId>{5C22544A-7EE6-4342-B048-85BDC9FD1C3A}</a:tableStyleId>
              </a:tblPr>
              <a:tblGrid>
                <a:gridCol w="734376">
                  <a:extLst>
                    <a:ext uri="{9D8B030D-6E8A-4147-A177-3AD203B41FA5}">
                      <a16:colId xmlns:a16="http://schemas.microsoft.com/office/drawing/2014/main" val="20000"/>
                    </a:ext>
                  </a:extLst>
                </a:gridCol>
              </a:tblGrid>
              <a:tr h="15398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SHABBY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SKIRTS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SUITED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UTMOST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ASKANCE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8" name="Rectangle 7">
            <a:extLst>
              <a:ext uri="{FF2B5EF4-FFF2-40B4-BE49-F238E27FC236}">
                <a16:creationId xmlns:a16="http://schemas.microsoft.com/office/drawing/2014/main" id="{11734377-3D03-4674-B811-D40086D00BC5}"/>
              </a:ext>
            </a:extLst>
          </p:cNvPr>
          <p:cNvSpPr/>
          <p:nvPr/>
        </p:nvSpPr>
        <p:spPr>
          <a:xfrm>
            <a:off x="327766" y="530268"/>
            <a:ext cx="4646708" cy="276999"/>
          </a:xfrm>
          <a:prstGeom prst="rect">
            <a:avLst/>
          </a:prstGeom>
          <a:noFill/>
        </p:spPr>
        <p:txBody>
          <a:bodyPr wrap="square">
            <a:spAutoFit/>
          </a:bodyPr>
          <a:lstStyle/>
          <a:p>
            <a:r>
              <a:rPr lang="en-US" sz="1200" dirty="0"/>
              <a:t>CRISS-CROSS: Fit each word into their proper place in the Framework.</a:t>
            </a:r>
          </a:p>
        </p:txBody>
      </p:sp>
      <p:graphicFrame>
        <p:nvGraphicFramePr>
          <p:cNvPr id="9" name="Table 8">
            <a:extLst>
              <a:ext uri="{FF2B5EF4-FFF2-40B4-BE49-F238E27FC236}">
                <a16:creationId xmlns:a16="http://schemas.microsoft.com/office/drawing/2014/main" id="{E92040B2-8441-4AE5-8EE9-EB276B196206}"/>
              </a:ext>
            </a:extLst>
          </p:cNvPr>
          <p:cNvGraphicFramePr>
            <a:graphicFrameLocks noGrp="1"/>
          </p:cNvGraphicFramePr>
          <p:nvPr>
            <p:extLst>
              <p:ext uri="{D42A27DB-BD31-4B8C-83A1-F6EECF244321}">
                <p14:modId xmlns:p14="http://schemas.microsoft.com/office/powerpoint/2010/main" val="607471264"/>
              </p:ext>
            </p:extLst>
          </p:nvPr>
        </p:nvGraphicFramePr>
        <p:xfrm>
          <a:off x="728099" y="8659706"/>
          <a:ext cx="579120" cy="1066038"/>
        </p:xfrm>
        <a:graphic>
          <a:graphicData uri="http://schemas.openxmlformats.org/drawingml/2006/table">
            <a:tbl>
              <a:tblPr firstRow="1" bandRow="1">
                <a:tableStyleId>{5C22544A-7EE6-4342-B048-85BDC9FD1C3A}</a:tableStyleId>
              </a:tblPr>
              <a:tblGrid>
                <a:gridCol w="579120">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GILT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LUST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CHINK</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DEPOT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FIERY</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C86DA082-4F1C-49CE-BCC1-802A0044C829}"/>
              </a:ext>
            </a:extLst>
          </p:cNvPr>
          <p:cNvGraphicFramePr>
            <a:graphicFrameLocks noGrp="1"/>
          </p:cNvGraphicFramePr>
          <p:nvPr>
            <p:extLst>
              <p:ext uri="{D42A27DB-BD31-4B8C-83A1-F6EECF244321}">
                <p14:modId xmlns:p14="http://schemas.microsoft.com/office/powerpoint/2010/main" val="2418882275"/>
              </p:ext>
            </p:extLst>
          </p:nvPr>
        </p:nvGraphicFramePr>
        <p:xfrm>
          <a:off x="2191047" y="8659706"/>
          <a:ext cx="638742" cy="1066038"/>
        </p:xfrm>
        <a:graphic>
          <a:graphicData uri="http://schemas.openxmlformats.org/drawingml/2006/table">
            <a:tbl>
              <a:tblPr firstRow="1" bandRow="1">
                <a:tableStyleId>{5C22544A-7EE6-4342-B048-85BDC9FD1C3A}</a:tableStyleId>
              </a:tblPr>
              <a:tblGrid>
                <a:gridCol w="638742">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BUTTED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COSTER</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PORTLY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RELISH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RUEFUL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a:extLst>
              <a:ext uri="{FF2B5EF4-FFF2-40B4-BE49-F238E27FC236}">
                <a16:creationId xmlns:a16="http://schemas.microsoft.com/office/drawing/2014/main" id="{6CA5E2C1-7BAF-4184-8A74-2EBCB08033BB}"/>
              </a:ext>
            </a:extLst>
          </p:cNvPr>
          <p:cNvGraphicFramePr>
            <a:graphicFrameLocks noGrp="1"/>
          </p:cNvGraphicFramePr>
          <p:nvPr>
            <p:extLst>
              <p:ext uri="{D42A27DB-BD31-4B8C-83A1-F6EECF244321}">
                <p14:modId xmlns:p14="http://schemas.microsoft.com/office/powerpoint/2010/main" val="3485365280"/>
              </p:ext>
            </p:extLst>
          </p:nvPr>
        </p:nvGraphicFramePr>
        <p:xfrm>
          <a:off x="5951343" y="8659706"/>
          <a:ext cx="1206378" cy="1066038"/>
        </p:xfrm>
        <a:graphic>
          <a:graphicData uri="http://schemas.openxmlformats.org/drawingml/2006/table">
            <a:tbl>
              <a:tblPr firstRow="1" bandRow="1">
                <a:tableStyleId>{5C22544A-7EE6-4342-B048-85BDC9FD1C3A}</a:tableStyleId>
              </a:tblPr>
              <a:tblGrid>
                <a:gridCol w="1206378">
                  <a:extLst>
                    <a:ext uri="{9D8B030D-6E8A-4147-A177-3AD203B41FA5}">
                      <a16:colId xmlns:a16="http://schemas.microsoft.com/office/drawing/2014/main" val="20000"/>
                    </a:ext>
                  </a:extLst>
                </a:gridCol>
              </a:tblGrid>
              <a:tr h="241301">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EMBELLISH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GREATCOAT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TENACIOUS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WAISTCOAT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CONSEQUENTIAL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4" name="Table 13">
            <a:extLst>
              <a:ext uri="{FF2B5EF4-FFF2-40B4-BE49-F238E27FC236}">
                <a16:creationId xmlns:a16="http://schemas.microsoft.com/office/drawing/2014/main" id="{0333D6EE-02B8-4425-802F-96684B1D76AD}"/>
              </a:ext>
            </a:extLst>
          </p:cNvPr>
          <p:cNvGraphicFramePr>
            <a:graphicFrameLocks noGrp="1"/>
          </p:cNvGraphicFramePr>
          <p:nvPr>
            <p:extLst>
              <p:ext uri="{D42A27DB-BD31-4B8C-83A1-F6EECF244321}">
                <p14:modId xmlns:p14="http://schemas.microsoft.com/office/powerpoint/2010/main" val="2713689184"/>
              </p:ext>
            </p:extLst>
          </p:nvPr>
        </p:nvGraphicFramePr>
        <p:xfrm>
          <a:off x="3868873" y="8659706"/>
          <a:ext cx="888880" cy="1066038"/>
        </p:xfrm>
        <a:graphic>
          <a:graphicData uri="http://schemas.openxmlformats.org/drawingml/2006/table">
            <a:tbl>
              <a:tblPr firstRow="1" bandRow="1">
                <a:tableStyleId>{5C22544A-7EE6-4342-B048-85BDC9FD1C3A}</a:tableStyleId>
              </a:tblPr>
              <a:tblGrid>
                <a:gridCol w="888880">
                  <a:extLst>
                    <a:ext uri="{9D8B030D-6E8A-4147-A177-3AD203B41FA5}">
                      <a16:colId xmlns:a16="http://schemas.microsoft.com/office/drawing/2014/main" val="20000"/>
                    </a:ext>
                  </a:extLst>
                </a:gridCol>
              </a:tblGrid>
              <a:tr h="287362">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BEQUEST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FORFEIT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HUMDRUM</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LANGUID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NOMINAL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5" name="Table 14">
            <a:extLst>
              <a:ext uri="{FF2B5EF4-FFF2-40B4-BE49-F238E27FC236}">
                <a16:creationId xmlns:a16="http://schemas.microsoft.com/office/drawing/2014/main" id="{5E4ABA2A-23EA-4C61-A53A-AF093D0B9C5B}"/>
              </a:ext>
            </a:extLst>
          </p:cNvPr>
          <p:cNvGraphicFramePr>
            <a:graphicFrameLocks noGrp="1"/>
          </p:cNvGraphicFramePr>
          <p:nvPr>
            <p:extLst>
              <p:ext uri="{D42A27DB-BD31-4B8C-83A1-F6EECF244321}">
                <p14:modId xmlns:p14="http://schemas.microsoft.com/office/powerpoint/2010/main" val="2259598604"/>
              </p:ext>
            </p:extLst>
          </p:nvPr>
        </p:nvGraphicFramePr>
        <p:xfrm>
          <a:off x="4910107" y="8659706"/>
          <a:ext cx="888880" cy="1066038"/>
        </p:xfrm>
        <a:graphic>
          <a:graphicData uri="http://schemas.openxmlformats.org/drawingml/2006/table">
            <a:tbl>
              <a:tblPr firstRow="1" bandRow="1">
                <a:tableStyleId>{5C22544A-7EE6-4342-B048-85BDC9FD1C3A}</a:tableStyleId>
              </a:tblPr>
              <a:tblGrid>
                <a:gridCol w="888880">
                  <a:extLst>
                    <a:ext uri="{9D8B030D-6E8A-4147-A177-3AD203B41FA5}">
                      <a16:colId xmlns:a16="http://schemas.microsoft.com/office/drawing/2014/main" val="20000"/>
                    </a:ext>
                  </a:extLst>
                </a:gridCol>
              </a:tblGrid>
              <a:tr h="402159">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PLANKED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TRUSTEE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JUDICIAL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PAVEMENT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ABSORBING</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7" name="Table 16">
            <a:extLst>
              <a:ext uri="{FF2B5EF4-FFF2-40B4-BE49-F238E27FC236}">
                <a16:creationId xmlns:a16="http://schemas.microsoft.com/office/drawing/2014/main" id="{2BF70348-17DB-445C-B5D8-107401EC7208}"/>
              </a:ext>
            </a:extLst>
          </p:cNvPr>
          <p:cNvGraphicFramePr>
            <a:graphicFrameLocks noGrp="1"/>
          </p:cNvGraphicFramePr>
          <p:nvPr>
            <p:extLst>
              <p:ext uri="{D42A27DB-BD31-4B8C-83A1-F6EECF244321}">
                <p14:modId xmlns:p14="http://schemas.microsoft.com/office/powerpoint/2010/main" val="1643232915"/>
              </p:ext>
            </p:extLst>
          </p:nvPr>
        </p:nvGraphicFramePr>
        <p:xfrm>
          <a:off x="104142" y="8659706"/>
          <a:ext cx="471603" cy="1066038"/>
        </p:xfrm>
        <a:graphic>
          <a:graphicData uri="http://schemas.openxmlformats.org/drawingml/2006/table">
            <a:tbl>
              <a:tblPr firstRow="1" bandRow="1">
                <a:tableStyleId>{5C22544A-7EE6-4342-B048-85BDC9FD1C3A}</a:tableStyleId>
              </a:tblPr>
              <a:tblGrid>
                <a:gridCol w="471603">
                  <a:extLst>
                    <a:ext uri="{9D8B030D-6E8A-4147-A177-3AD203B41FA5}">
                      <a16:colId xmlns:a16="http://schemas.microsoft.com/office/drawing/2014/main" val="20000"/>
                    </a:ext>
                  </a:extLst>
                </a:gridCol>
              </a:tblGrid>
              <a:tr h="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ALAS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CRIB</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CURT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DEAL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FOIL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8" name="Table 17">
            <a:extLst>
              <a:ext uri="{FF2B5EF4-FFF2-40B4-BE49-F238E27FC236}">
                <a16:creationId xmlns:a16="http://schemas.microsoft.com/office/drawing/2014/main" id="{4E685929-8C13-3196-B041-4251C63AF3EC}"/>
              </a:ext>
            </a:extLst>
          </p:cNvPr>
          <p:cNvGraphicFramePr>
            <a:graphicFrameLocks noGrp="1"/>
          </p:cNvGraphicFramePr>
          <p:nvPr>
            <p:extLst>
              <p:ext uri="{D42A27DB-BD31-4B8C-83A1-F6EECF244321}">
                <p14:modId xmlns:p14="http://schemas.microsoft.com/office/powerpoint/2010/main" val="717717551"/>
              </p:ext>
            </p:extLst>
          </p:nvPr>
        </p:nvGraphicFramePr>
        <p:xfrm>
          <a:off x="1459573" y="8667326"/>
          <a:ext cx="579120" cy="1066038"/>
        </p:xfrm>
        <a:graphic>
          <a:graphicData uri="http://schemas.openxmlformats.org/drawingml/2006/table">
            <a:tbl>
              <a:tblPr firstRow="1" bandRow="1">
                <a:tableStyleId>{5C22544A-7EE6-4342-B048-85BDC9FD1C3A}</a:tableStyleId>
              </a:tblPr>
              <a:tblGrid>
                <a:gridCol w="579120">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LITHE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PRESS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SNUFF</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STALL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BOYISH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8945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2846" y="246329"/>
            <a:ext cx="3803277" cy="377757"/>
          </a:xfrm>
          <a:prstGeom prst="rect">
            <a:avLst/>
          </a:prstGeom>
          <a:noFill/>
        </p:spPr>
        <p:txBody>
          <a:bodyPr wrap="none" lIns="99786" tIns="49892" rIns="99786" bIns="49892" rtlCol="0">
            <a:spAutoFit/>
          </a:bodyPr>
          <a:lstStyle/>
          <a:p>
            <a:pPr algn="r"/>
            <a:r>
              <a:rPr lang="en-US" sz="1800" b="1" dirty="0"/>
              <a:t>The Red-Headed League    (Puzzle #3) </a:t>
            </a:r>
            <a:endParaRPr lang="en-US" sz="1800" dirty="0"/>
          </a:p>
        </p:txBody>
      </p:sp>
      <p:sp>
        <p:nvSpPr>
          <p:cNvPr id="18" name="TextBox 17">
            <a:extLst>
              <a:ext uri="{FF2B5EF4-FFF2-40B4-BE49-F238E27FC236}">
                <a16:creationId xmlns:a16="http://schemas.microsoft.com/office/drawing/2014/main" id="{422099A6-28C3-19E0-9928-80E85CBA3344}"/>
              </a:ext>
            </a:extLst>
          </p:cNvPr>
          <p:cNvSpPr txBox="1"/>
          <p:nvPr/>
        </p:nvSpPr>
        <p:spPr>
          <a:xfrm>
            <a:off x="503237" y="613859"/>
            <a:ext cx="6308723" cy="684803"/>
          </a:xfrm>
          <a:prstGeom prst="rect">
            <a:avLst/>
          </a:prstGeom>
          <a:noFill/>
        </p:spPr>
        <p:txBody>
          <a:bodyPr wrap="square">
            <a:spAutoFit/>
          </a:bodyPr>
          <a:lstStyle/>
          <a:p>
            <a:r>
              <a:rPr lang="en-US" sz="1050" dirty="0">
                <a:effectLst/>
                <a:latin typeface="Calibri" panose="020F0502020204030204" pitchFamily="34" charset="0"/>
                <a:ea typeface="Times New Roman" panose="02020603050405020304" pitchFamily="18" charset="0"/>
                <a:cs typeface="Times New Roman" panose="02020603050405020304" pitchFamily="18" charset="0"/>
              </a:rPr>
              <a:t>Sherlockian Jumbo:  Rearrange each set of letters to form word and place in the boxes.  Use the letters in the circles to fill in the blanks for the proper phrase.  All the scrambled words are from </a:t>
            </a:r>
            <a:r>
              <a:rPr lang="en-US" sz="1400" b="1" i="1" dirty="0">
                <a:latin typeface="Calibri" panose="020F0502020204030204" pitchFamily="34" charset="0"/>
                <a:ea typeface="Times New Roman" panose="02020603050405020304" pitchFamily="18" charset="0"/>
                <a:cs typeface="Times New Roman" panose="02020603050405020304" pitchFamily="18" charset="0"/>
              </a:rPr>
              <a:t>“The Red-Headed League”</a:t>
            </a:r>
            <a:endParaRPr lang="en-US" sz="1050" b="1" i="1" dirty="0"/>
          </a:p>
        </p:txBody>
      </p:sp>
      <p:graphicFrame>
        <p:nvGraphicFramePr>
          <p:cNvPr id="19" name="Table 19">
            <a:extLst>
              <a:ext uri="{FF2B5EF4-FFF2-40B4-BE49-F238E27FC236}">
                <a16:creationId xmlns:a16="http://schemas.microsoft.com/office/drawing/2014/main" id="{ACD3FB35-3DD2-9668-5A1D-1BAA90DA8CEB}"/>
              </a:ext>
            </a:extLst>
          </p:cNvPr>
          <p:cNvGraphicFramePr>
            <a:graphicFrameLocks noGrp="1"/>
          </p:cNvGraphicFramePr>
          <p:nvPr>
            <p:extLst>
              <p:ext uri="{D42A27DB-BD31-4B8C-83A1-F6EECF244321}">
                <p14:modId xmlns:p14="http://schemas.microsoft.com/office/powerpoint/2010/main" val="2205087673"/>
              </p:ext>
            </p:extLst>
          </p:nvPr>
        </p:nvGraphicFramePr>
        <p:xfrm>
          <a:off x="254000" y="1317468"/>
          <a:ext cx="6759708" cy="3108960"/>
        </p:xfrm>
        <a:graphic>
          <a:graphicData uri="http://schemas.openxmlformats.org/drawingml/2006/table">
            <a:tbl>
              <a:tblPr firstRow="1" bandRow="1">
                <a:tableStyleId>{5C22544A-7EE6-4342-B048-85BDC9FD1C3A}</a:tableStyleId>
              </a:tblPr>
              <a:tblGrid>
                <a:gridCol w="1188720">
                  <a:extLst>
                    <a:ext uri="{9D8B030D-6E8A-4147-A177-3AD203B41FA5}">
                      <a16:colId xmlns:a16="http://schemas.microsoft.com/office/drawing/2014/main" val="294126911"/>
                    </a:ext>
                  </a:extLst>
                </a:gridCol>
                <a:gridCol w="365189">
                  <a:extLst>
                    <a:ext uri="{9D8B030D-6E8A-4147-A177-3AD203B41FA5}">
                      <a16:colId xmlns:a16="http://schemas.microsoft.com/office/drawing/2014/main" val="3523409513"/>
                    </a:ext>
                  </a:extLst>
                </a:gridCol>
                <a:gridCol w="365189">
                  <a:extLst>
                    <a:ext uri="{9D8B030D-6E8A-4147-A177-3AD203B41FA5}">
                      <a16:colId xmlns:a16="http://schemas.microsoft.com/office/drawing/2014/main" val="2342924349"/>
                    </a:ext>
                  </a:extLst>
                </a:gridCol>
                <a:gridCol w="365189">
                  <a:extLst>
                    <a:ext uri="{9D8B030D-6E8A-4147-A177-3AD203B41FA5}">
                      <a16:colId xmlns:a16="http://schemas.microsoft.com/office/drawing/2014/main" val="878597374"/>
                    </a:ext>
                  </a:extLst>
                </a:gridCol>
                <a:gridCol w="365189">
                  <a:extLst>
                    <a:ext uri="{9D8B030D-6E8A-4147-A177-3AD203B41FA5}">
                      <a16:colId xmlns:a16="http://schemas.microsoft.com/office/drawing/2014/main" val="1408751546"/>
                    </a:ext>
                  </a:extLst>
                </a:gridCol>
                <a:gridCol w="365189">
                  <a:extLst>
                    <a:ext uri="{9D8B030D-6E8A-4147-A177-3AD203B41FA5}">
                      <a16:colId xmlns:a16="http://schemas.microsoft.com/office/drawing/2014/main" val="185132475"/>
                    </a:ext>
                  </a:extLst>
                </a:gridCol>
                <a:gridCol w="365189">
                  <a:extLst>
                    <a:ext uri="{9D8B030D-6E8A-4147-A177-3AD203B41FA5}">
                      <a16:colId xmlns:a16="http://schemas.microsoft.com/office/drawing/2014/main" val="860800744"/>
                    </a:ext>
                  </a:extLst>
                </a:gridCol>
                <a:gridCol w="1188720">
                  <a:extLst>
                    <a:ext uri="{9D8B030D-6E8A-4147-A177-3AD203B41FA5}">
                      <a16:colId xmlns:a16="http://schemas.microsoft.com/office/drawing/2014/main" val="2233035646"/>
                    </a:ext>
                  </a:extLst>
                </a:gridCol>
                <a:gridCol w="365189">
                  <a:extLst>
                    <a:ext uri="{9D8B030D-6E8A-4147-A177-3AD203B41FA5}">
                      <a16:colId xmlns:a16="http://schemas.microsoft.com/office/drawing/2014/main" val="313248493"/>
                    </a:ext>
                  </a:extLst>
                </a:gridCol>
                <a:gridCol w="365189">
                  <a:extLst>
                    <a:ext uri="{9D8B030D-6E8A-4147-A177-3AD203B41FA5}">
                      <a16:colId xmlns:a16="http://schemas.microsoft.com/office/drawing/2014/main" val="1355188354"/>
                    </a:ext>
                  </a:extLst>
                </a:gridCol>
                <a:gridCol w="365189">
                  <a:extLst>
                    <a:ext uri="{9D8B030D-6E8A-4147-A177-3AD203B41FA5}">
                      <a16:colId xmlns:a16="http://schemas.microsoft.com/office/drawing/2014/main" val="4238573542"/>
                    </a:ext>
                  </a:extLst>
                </a:gridCol>
                <a:gridCol w="365189">
                  <a:extLst>
                    <a:ext uri="{9D8B030D-6E8A-4147-A177-3AD203B41FA5}">
                      <a16:colId xmlns:a16="http://schemas.microsoft.com/office/drawing/2014/main" val="1655020276"/>
                    </a:ext>
                  </a:extLst>
                </a:gridCol>
                <a:gridCol w="365189">
                  <a:extLst>
                    <a:ext uri="{9D8B030D-6E8A-4147-A177-3AD203B41FA5}">
                      <a16:colId xmlns:a16="http://schemas.microsoft.com/office/drawing/2014/main" val="1192308879"/>
                    </a:ext>
                  </a:extLst>
                </a:gridCol>
                <a:gridCol w="365189">
                  <a:extLst>
                    <a:ext uri="{9D8B030D-6E8A-4147-A177-3AD203B41FA5}">
                      <a16:colId xmlns:a16="http://schemas.microsoft.com/office/drawing/2014/main" val="3328024975"/>
                    </a:ext>
                  </a:extLst>
                </a:gridCol>
              </a:tblGrid>
              <a:tr h="228600">
                <a:tc>
                  <a:txBody>
                    <a:bodyPr/>
                    <a:lstStyle/>
                    <a:p>
                      <a:pPr algn="l"/>
                      <a:r>
                        <a:rPr lang="en-US" sz="1200" dirty="0">
                          <a:solidFill>
                            <a:schemeClr val="tx1"/>
                          </a:solidFill>
                          <a:latin typeface="Arial Black" panose="020B0A04020102020204" pitchFamily="34" charset="0"/>
                        </a:rPr>
                        <a:t>RDENIF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IFDORL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69919680"/>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439891"/>
                  </a:ext>
                </a:extLst>
              </a:tr>
              <a:tr h="228600">
                <a:tc>
                  <a:txBody>
                    <a:bodyPr/>
                    <a:lstStyle/>
                    <a:p>
                      <a:pPr algn="l"/>
                      <a:r>
                        <a:rPr lang="en-US" sz="1200" dirty="0">
                          <a:solidFill>
                            <a:schemeClr val="tx1"/>
                          </a:solidFill>
                          <a:latin typeface="Arial Black" panose="020B0A04020102020204" pitchFamily="34" charset="0"/>
                        </a:rPr>
                        <a:t>MUANUT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HNIBED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9121314"/>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48674"/>
                  </a:ext>
                </a:extLst>
              </a:tr>
              <a:tr h="228600">
                <a:tc>
                  <a:txBody>
                    <a:bodyPr/>
                    <a:lstStyle/>
                    <a:p>
                      <a:pPr algn="l"/>
                      <a:r>
                        <a:rPr lang="en-US" sz="1200" dirty="0">
                          <a:solidFill>
                            <a:schemeClr val="tx1"/>
                          </a:solidFill>
                          <a:latin typeface="Arial Black" panose="020B0A04020102020204" pitchFamily="34" charset="0"/>
                        </a:rPr>
                        <a:t>ELREHP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GNIFRE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87770307"/>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1110693"/>
                  </a:ext>
                </a:extLst>
              </a:tr>
              <a:tr h="228600">
                <a:tc>
                  <a:txBody>
                    <a:bodyPr/>
                    <a:lstStyle/>
                    <a:p>
                      <a:pPr algn="l"/>
                      <a:r>
                        <a:rPr lang="en-US" sz="1200" dirty="0">
                          <a:solidFill>
                            <a:schemeClr val="tx1"/>
                          </a:solidFill>
                          <a:latin typeface="Arial Black" panose="020B0A04020102020204" pitchFamily="34" charset="0"/>
                        </a:rPr>
                        <a:t>LVETEV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WSYALA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54794655"/>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5681076"/>
                  </a:ext>
                </a:extLst>
              </a:tr>
              <a:tr h="228600">
                <a:tc>
                  <a:txBody>
                    <a:bodyPr/>
                    <a:lstStyle/>
                    <a:p>
                      <a:pPr algn="l"/>
                      <a:r>
                        <a:rPr lang="en-US" sz="1200" dirty="0">
                          <a:solidFill>
                            <a:schemeClr val="tx1"/>
                          </a:solidFill>
                          <a:latin typeface="Arial Black" panose="020B0A04020102020204" pitchFamily="34" charset="0"/>
                        </a:rPr>
                        <a:t>OMNCOM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ISAGYN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2751021"/>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800261"/>
                  </a:ext>
                </a:extLst>
              </a:tr>
              <a:tr h="228600">
                <a:tc>
                  <a:txBody>
                    <a:bodyPr/>
                    <a:lstStyle/>
                    <a:p>
                      <a:pPr algn="l"/>
                      <a:r>
                        <a:rPr lang="en-US" sz="1200" dirty="0">
                          <a:solidFill>
                            <a:schemeClr val="tx1"/>
                          </a:solidFill>
                          <a:latin typeface="Arial Black" panose="020B0A04020102020204" pitchFamily="34" charset="0"/>
                        </a:rPr>
                        <a:t>YONANE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en-US" sz="1200" dirty="0">
                          <a:solidFill>
                            <a:schemeClr val="tx1"/>
                          </a:solidFill>
                          <a:latin typeface="Arial Black" panose="020B0A04020102020204" pitchFamily="34" charset="0"/>
                        </a:rPr>
                        <a:t>NCAGHE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2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50588646"/>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354303"/>
                  </a:ext>
                </a:extLst>
              </a:tr>
            </a:tbl>
          </a:graphicData>
        </a:graphic>
      </p:graphicFrame>
      <p:graphicFrame>
        <p:nvGraphicFramePr>
          <p:cNvPr id="22" name="Table 21">
            <a:extLst>
              <a:ext uri="{FF2B5EF4-FFF2-40B4-BE49-F238E27FC236}">
                <a16:creationId xmlns:a16="http://schemas.microsoft.com/office/drawing/2014/main" id="{BEBEDCFB-07CB-6C7A-4816-234D2A12685D}"/>
              </a:ext>
            </a:extLst>
          </p:cNvPr>
          <p:cNvGraphicFramePr>
            <a:graphicFrameLocks noGrp="1"/>
          </p:cNvGraphicFramePr>
          <p:nvPr>
            <p:extLst>
              <p:ext uri="{D42A27DB-BD31-4B8C-83A1-F6EECF244321}">
                <p14:modId xmlns:p14="http://schemas.microsoft.com/office/powerpoint/2010/main" val="2756715173"/>
              </p:ext>
            </p:extLst>
          </p:nvPr>
        </p:nvGraphicFramePr>
        <p:xfrm>
          <a:off x="363748" y="4597316"/>
          <a:ext cx="6583675" cy="1051560"/>
        </p:xfrm>
        <a:graphic>
          <a:graphicData uri="http://schemas.openxmlformats.org/drawingml/2006/table">
            <a:tbl>
              <a:tblPr firstRow="1" firstCol="1" bandRow="1">
                <a:tableStyleId>{5C22544A-7EE6-4342-B048-85BDC9FD1C3A}</a:tableStyleId>
              </a:tblPr>
              <a:tblGrid>
                <a:gridCol w="387275">
                  <a:extLst>
                    <a:ext uri="{9D8B030D-6E8A-4147-A177-3AD203B41FA5}">
                      <a16:colId xmlns:a16="http://schemas.microsoft.com/office/drawing/2014/main" val="177347987"/>
                    </a:ext>
                  </a:extLst>
                </a:gridCol>
                <a:gridCol w="387275">
                  <a:extLst>
                    <a:ext uri="{9D8B030D-6E8A-4147-A177-3AD203B41FA5}">
                      <a16:colId xmlns:a16="http://schemas.microsoft.com/office/drawing/2014/main" val="1585975876"/>
                    </a:ext>
                  </a:extLst>
                </a:gridCol>
                <a:gridCol w="387275">
                  <a:extLst>
                    <a:ext uri="{9D8B030D-6E8A-4147-A177-3AD203B41FA5}">
                      <a16:colId xmlns:a16="http://schemas.microsoft.com/office/drawing/2014/main" val="1271207356"/>
                    </a:ext>
                  </a:extLst>
                </a:gridCol>
                <a:gridCol w="387275">
                  <a:extLst>
                    <a:ext uri="{9D8B030D-6E8A-4147-A177-3AD203B41FA5}">
                      <a16:colId xmlns:a16="http://schemas.microsoft.com/office/drawing/2014/main" val="4091970930"/>
                    </a:ext>
                  </a:extLst>
                </a:gridCol>
                <a:gridCol w="387275">
                  <a:extLst>
                    <a:ext uri="{9D8B030D-6E8A-4147-A177-3AD203B41FA5}">
                      <a16:colId xmlns:a16="http://schemas.microsoft.com/office/drawing/2014/main" val="1558113703"/>
                    </a:ext>
                  </a:extLst>
                </a:gridCol>
                <a:gridCol w="387275">
                  <a:extLst>
                    <a:ext uri="{9D8B030D-6E8A-4147-A177-3AD203B41FA5}">
                      <a16:colId xmlns:a16="http://schemas.microsoft.com/office/drawing/2014/main" val="1546170757"/>
                    </a:ext>
                  </a:extLst>
                </a:gridCol>
                <a:gridCol w="387275">
                  <a:extLst>
                    <a:ext uri="{9D8B030D-6E8A-4147-A177-3AD203B41FA5}">
                      <a16:colId xmlns:a16="http://schemas.microsoft.com/office/drawing/2014/main" val="3124041507"/>
                    </a:ext>
                  </a:extLst>
                </a:gridCol>
                <a:gridCol w="387275">
                  <a:extLst>
                    <a:ext uri="{9D8B030D-6E8A-4147-A177-3AD203B41FA5}">
                      <a16:colId xmlns:a16="http://schemas.microsoft.com/office/drawing/2014/main" val="67951704"/>
                    </a:ext>
                  </a:extLst>
                </a:gridCol>
                <a:gridCol w="387275">
                  <a:extLst>
                    <a:ext uri="{9D8B030D-6E8A-4147-A177-3AD203B41FA5}">
                      <a16:colId xmlns:a16="http://schemas.microsoft.com/office/drawing/2014/main" val="3033347640"/>
                    </a:ext>
                  </a:extLst>
                </a:gridCol>
                <a:gridCol w="387275">
                  <a:extLst>
                    <a:ext uri="{9D8B030D-6E8A-4147-A177-3AD203B41FA5}">
                      <a16:colId xmlns:a16="http://schemas.microsoft.com/office/drawing/2014/main" val="3085179920"/>
                    </a:ext>
                  </a:extLst>
                </a:gridCol>
                <a:gridCol w="387275">
                  <a:extLst>
                    <a:ext uri="{9D8B030D-6E8A-4147-A177-3AD203B41FA5}">
                      <a16:colId xmlns:a16="http://schemas.microsoft.com/office/drawing/2014/main" val="449342583"/>
                    </a:ext>
                  </a:extLst>
                </a:gridCol>
                <a:gridCol w="387275">
                  <a:extLst>
                    <a:ext uri="{9D8B030D-6E8A-4147-A177-3AD203B41FA5}">
                      <a16:colId xmlns:a16="http://schemas.microsoft.com/office/drawing/2014/main" val="1594191678"/>
                    </a:ext>
                  </a:extLst>
                </a:gridCol>
                <a:gridCol w="387275">
                  <a:extLst>
                    <a:ext uri="{9D8B030D-6E8A-4147-A177-3AD203B41FA5}">
                      <a16:colId xmlns:a16="http://schemas.microsoft.com/office/drawing/2014/main" val="1553375588"/>
                    </a:ext>
                  </a:extLst>
                </a:gridCol>
                <a:gridCol w="387275">
                  <a:extLst>
                    <a:ext uri="{9D8B030D-6E8A-4147-A177-3AD203B41FA5}">
                      <a16:colId xmlns:a16="http://schemas.microsoft.com/office/drawing/2014/main" val="3185285198"/>
                    </a:ext>
                  </a:extLst>
                </a:gridCol>
                <a:gridCol w="387275">
                  <a:extLst>
                    <a:ext uri="{9D8B030D-6E8A-4147-A177-3AD203B41FA5}">
                      <a16:colId xmlns:a16="http://schemas.microsoft.com/office/drawing/2014/main" val="1039417959"/>
                    </a:ext>
                  </a:extLst>
                </a:gridCol>
                <a:gridCol w="387275">
                  <a:extLst>
                    <a:ext uri="{9D8B030D-6E8A-4147-A177-3AD203B41FA5}">
                      <a16:colId xmlns:a16="http://schemas.microsoft.com/office/drawing/2014/main" val="1344958953"/>
                    </a:ext>
                  </a:extLst>
                </a:gridCol>
                <a:gridCol w="387275">
                  <a:extLst>
                    <a:ext uri="{9D8B030D-6E8A-4147-A177-3AD203B41FA5}">
                      <a16:colId xmlns:a16="http://schemas.microsoft.com/office/drawing/2014/main" val="2238912569"/>
                    </a:ext>
                  </a:extLst>
                </a:gridCol>
              </a:tblGrid>
              <a:tr h="22860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139117"/>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4</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5</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6</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7</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r>
                        <a:rPr lang="en-US" sz="800" dirty="0">
                          <a:solidFill>
                            <a:schemeClr val="tx1"/>
                          </a:solidFill>
                          <a:effectLst/>
                          <a:latin typeface="Arial Black" panose="020B0A04020102020204" pitchFamily="34" charset="0"/>
                          <a:ea typeface="Times New Roman" panose="02020603050405020304" pitchFamily="18" charset="0"/>
                        </a:rPr>
                        <a:t>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552848"/>
                  </a:ext>
                </a:extLst>
              </a:tr>
              <a:tr h="22860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85329051"/>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921103"/>
                  </a:ext>
                </a:extLst>
              </a:tr>
              <a:tr h="22860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595369"/>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r>
                        <a:rPr lang="en-US" sz="800" dirty="0">
                          <a:solidFill>
                            <a:schemeClr val="tx1"/>
                          </a:solidFill>
                          <a:effectLst/>
                          <a:latin typeface="Arial Black" panose="020B0A04020102020204" pitchFamily="34" charset="0"/>
                          <a:ea typeface="Times New Roman" panose="02020603050405020304" pitchFamily="18" charset="0"/>
                        </a:rPr>
                        <a:t>30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34</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36</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40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4555868"/>
                  </a:ext>
                </a:extLst>
              </a:tr>
            </a:tbl>
          </a:graphicData>
        </a:graphic>
      </p:graphicFrame>
      <p:sp>
        <p:nvSpPr>
          <p:cNvPr id="4" name="TextBox 3">
            <a:extLst>
              <a:ext uri="{FF2B5EF4-FFF2-40B4-BE49-F238E27FC236}">
                <a16:creationId xmlns:a16="http://schemas.microsoft.com/office/drawing/2014/main" id="{D17D5883-8F9E-C504-A042-7A6F5E67EC51}"/>
              </a:ext>
            </a:extLst>
          </p:cNvPr>
          <p:cNvSpPr txBox="1"/>
          <p:nvPr/>
        </p:nvSpPr>
        <p:spPr>
          <a:xfrm>
            <a:off x="187720" y="6108542"/>
            <a:ext cx="6894576" cy="630942"/>
          </a:xfrm>
          <a:prstGeom prst="rect">
            <a:avLst/>
          </a:prstGeom>
          <a:noFill/>
        </p:spPr>
        <p:txBody>
          <a:bodyPr wrap="square">
            <a:spAutoFit/>
          </a:bodyPr>
          <a:lstStyle/>
          <a:p>
            <a:r>
              <a:rPr lang="en-US" sz="1050" b="1" dirty="0"/>
              <a:t>Sherlockian cryptogram</a:t>
            </a:r>
            <a:r>
              <a:rPr lang="en-US" sz="1050" dirty="0"/>
              <a:t>:  Each letter in the phrase has been replaced with a random letter. Try to decode the message from </a:t>
            </a:r>
            <a:r>
              <a:rPr lang="en-US" sz="1400" b="1" i="1" dirty="0"/>
              <a:t>“The Red-Headed League”</a:t>
            </a:r>
            <a:r>
              <a:rPr lang="en-US" sz="1050" dirty="0"/>
              <a:t>.  HINT:  Remember, Sherlock stated, the most common letters used in the alphabet are E, </a:t>
            </a:r>
            <a:r>
              <a:rPr lang="pt-BR" sz="1050" dirty="0"/>
              <a:t>T, A, O, I, N, S, H, R, D, and L.</a:t>
            </a:r>
            <a:endParaRPr lang="en-US" sz="1050" dirty="0"/>
          </a:p>
        </p:txBody>
      </p:sp>
      <p:graphicFrame>
        <p:nvGraphicFramePr>
          <p:cNvPr id="5" name="Table 4">
            <a:extLst>
              <a:ext uri="{FF2B5EF4-FFF2-40B4-BE49-F238E27FC236}">
                <a16:creationId xmlns:a16="http://schemas.microsoft.com/office/drawing/2014/main" id="{BCAF203C-3BD7-934C-86E9-B80F3AB625EE}"/>
              </a:ext>
            </a:extLst>
          </p:cNvPr>
          <p:cNvGraphicFramePr>
            <a:graphicFrameLocks noGrp="1"/>
          </p:cNvGraphicFramePr>
          <p:nvPr>
            <p:extLst>
              <p:ext uri="{D42A27DB-BD31-4B8C-83A1-F6EECF244321}">
                <p14:modId xmlns:p14="http://schemas.microsoft.com/office/powerpoint/2010/main" val="407302839"/>
              </p:ext>
            </p:extLst>
          </p:nvPr>
        </p:nvGraphicFramePr>
        <p:xfrm>
          <a:off x="228280" y="6814249"/>
          <a:ext cx="6894576" cy="2103120"/>
        </p:xfrm>
        <a:graphic>
          <a:graphicData uri="http://schemas.openxmlformats.org/drawingml/2006/table">
            <a:tbl>
              <a:tblPr firstRow="1" firstCol="1" bandRow="1">
                <a:tableStyleId>{5C22544A-7EE6-4342-B048-85BDC9FD1C3A}</a:tableStyleId>
              </a:tblPr>
              <a:tblGrid>
                <a:gridCol w="265176">
                  <a:extLst>
                    <a:ext uri="{9D8B030D-6E8A-4147-A177-3AD203B41FA5}">
                      <a16:colId xmlns:a16="http://schemas.microsoft.com/office/drawing/2014/main" val="177347987"/>
                    </a:ext>
                  </a:extLst>
                </a:gridCol>
                <a:gridCol w="265176">
                  <a:extLst>
                    <a:ext uri="{9D8B030D-6E8A-4147-A177-3AD203B41FA5}">
                      <a16:colId xmlns:a16="http://schemas.microsoft.com/office/drawing/2014/main" val="1585975876"/>
                    </a:ext>
                  </a:extLst>
                </a:gridCol>
                <a:gridCol w="265176">
                  <a:extLst>
                    <a:ext uri="{9D8B030D-6E8A-4147-A177-3AD203B41FA5}">
                      <a16:colId xmlns:a16="http://schemas.microsoft.com/office/drawing/2014/main" val="1271207356"/>
                    </a:ext>
                  </a:extLst>
                </a:gridCol>
                <a:gridCol w="265176">
                  <a:extLst>
                    <a:ext uri="{9D8B030D-6E8A-4147-A177-3AD203B41FA5}">
                      <a16:colId xmlns:a16="http://schemas.microsoft.com/office/drawing/2014/main" val="4091970930"/>
                    </a:ext>
                  </a:extLst>
                </a:gridCol>
                <a:gridCol w="265176">
                  <a:extLst>
                    <a:ext uri="{9D8B030D-6E8A-4147-A177-3AD203B41FA5}">
                      <a16:colId xmlns:a16="http://schemas.microsoft.com/office/drawing/2014/main" val="1558113703"/>
                    </a:ext>
                  </a:extLst>
                </a:gridCol>
                <a:gridCol w="265176">
                  <a:extLst>
                    <a:ext uri="{9D8B030D-6E8A-4147-A177-3AD203B41FA5}">
                      <a16:colId xmlns:a16="http://schemas.microsoft.com/office/drawing/2014/main" val="1546170757"/>
                    </a:ext>
                  </a:extLst>
                </a:gridCol>
                <a:gridCol w="265176">
                  <a:extLst>
                    <a:ext uri="{9D8B030D-6E8A-4147-A177-3AD203B41FA5}">
                      <a16:colId xmlns:a16="http://schemas.microsoft.com/office/drawing/2014/main" val="3124041507"/>
                    </a:ext>
                  </a:extLst>
                </a:gridCol>
                <a:gridCol w="265176">
                  <a:extLst>
                    <a:ext uri="{9D8B030D-6E8A-4147-A177-3AD203B41FA5}">
                      <a16:colId xmlns:a16="http://schemas.microsoft.com/office/drawing/2014/main" val="67951704"/>
                    </a:ext>
                  </a:extLst>
                </a:gridCol>
                <a:gridCol w="265176">
                  <a:extLst>
                    <a:ext uri="{9D8B030D-6E8A-4147-A177-3AD203B41FA5}">
                      <a16:colId xmlns:a16="http://schemas.microsoft.com/office/drawing/2014/main" val="3033347640"/>
                    </a:ext>
                  </a:extLst>
                </a:gridCol>
                <a:gridCol w="265176">
                  <a:extLst>
                    <a:ext uri="{9D8B030D-6E8A-4147-A177-3AD203B41FA5}">
                      <a16:colId xmlns:a16="http://schemas.microsoft.com/office/drawing/2014/main" val="3085179920"/>
                    </a:ext>
                  </a:extLst>
                </a:gridCol>
                <a:gridCol w="265176">
                  <a:extLst>
                    <a:ext uri="{9D8B030D-6E8A-4147-A177-3AD203B41FA5}">
                      <a16:colId xmlns:a16="http://schemas.microsoft.com/office/drawing/2014/main" val="449342583"/>
                    </a:ext>
                  </a:extLst>
                </a:gridCol>
                <a:gridCol w="265176">
                  <a:extLst>
                    <a:ext uri="{9D8B030D-6E8A-4147-A177-3AD203B41FA5}">
                      <a16:colId xmlns:a16="http://schemas.microsoft.com/office/drawing/2014/main" val="1594191678"/>
                    </a:ext>
                  </a:extLst>
                </a:gridCol>
                <a:gridCol w="265176">
                  <a:extLst>
                    <a:ext uri="{9D8B030D-6E8A-4147-A177-3AD203B41FA5}">
                      <a16:colId xmlns:a16="http://schemas.microsoft.com/office/drawing/2014/main" val="1553375588"/>
                    </a:ext>
                  </a:extLst>
                </a:gridCol>
                <a:gridCol w="265176">
                  <a:extLst>
                    <a:ext uri="{9D8B030D-6E8A-4147-A177-3AD203B41FA5}">
                      <a16:colId xmlns:a16="http://schemas.microsoft.com/office/drawing/2014/main" val="3185285198"/>
                    </a:ext>
                  </a:extLst>
                </a:gridCol>
                <a:gridCol w="265176">
                  <a:extLst>
                    <a:ext uri="{9D8B030D-6E8A-4147-A177-3AD203B41FA5}">
                      <a16:colId xmlns:a16="http://schemas.microsoft.com/office/drawing/2014/main" val="1039417959"/>
                    </a:ext>
                  </a:extLst>
                </a:gridCol>
                <a:gridCol w="265176">
                  <a:extLst>
                    <a:ext uri="{9D8B030D-6E8A-4147-A177-3AD203B41FA5}">
                      <a16:colId xmlns:a16="http://schemas.microsoft.com/office/drawing/2014/main" val="1344958953"/>
                    </a:ext>
                  </a:extLst>
                </a:gridCol>
                <a:gridCol w="265176">
                  <a:extLst>
                    <a:ext uri="{9D8B030D-6E8A-4147-A177-3AD203B41FA5}">
                      <a16:colId xmlns:a16="http://schemas.microsoft.com/office/drawing/2014/main" val="64302311"/>
                    </a:ext>
                  </a:extLst>
                </a:gridCol>
                <a:gridCol w="265176">
                  <a:extLst>
                    <a:ext uri="{9D8B030D-6E8A-4147-A177-3AD203B41FA5}">
                      <a16:colId xmlns:a16="http://schemas.microsoft.com/office/drawing/2014/main" val="4185913528"/>
                    </a:ext>
                  </a:extLst>
                </a:gridCol>
                <a:gridCol w="265176">
                  <a:extLst>
                    <a:ext uri="{9D8B030D-6E8A-4147-A177-3AD203B41FA5}">
                      <a16:colId xmlns:a16="http://schemas.microsoft.com/office/drawing/2014/main" val="975217967"/>
                    </a:ext>
                  </a:extLst>
                </a:gridCol>
                <a:gridCol w="265176">
                  <a:extLst>
                    <a:ext uri="{9D8B030D-6E8A-4147-A177-3AD203B41FA5}">
                      <a16:colId xmlns:a16="http://schemas.microsoft.com/office/drawing/2014/main" val="2228198860"/>
                    </a:ext>
                  </a:extLst>
                </a:gridCol>
                <a:gridCol w="265176">
                  <a:extLst>
                    <a:ext uri="{9D8B030D-6E8A-4147-A177-3AD203B41FA5}">
                      <a16:colId xmlns:a16="http://schemas.microsoft.com/office/drawing/2014/main" val="1388498002"/>
                    </a:ext>
                  </a:extLst>
                </a:gridCol>
                <a:gridCol w="265176">
                  <a:extLst>
                    <a:ext uri="{9D8B030D-6E8A-4147-A177-3AD203B41FA5}">
                      <a16:colId xmlns:a16="http://schemas.microsoft.com/office/drawing/2014/main" val="1519576204"/>
                    </a:ext>
                  </a:extLst>
                </a:gridCol>
                <a:gridCol w="265176">
                  <a:extLst>
                    <a:ext uri="{9D8B030D-6E8A-4147-A177-3AD203B41FA5}">
                      <a16:colId xmlns:a16="http://schemas.microsoft.com/office/drawing/2014/main" val="1029150357"/>
                    </a:ext>
                  </a:extLst>
                </a:gridCol>
                <a:gridCol w="265176">
                  <a:extLst>
                    <a:ext uri="{9D8B030D-6E8A-4147-A177-3AD203B41FA5}">
                      <a16:colId xmlns:a16="http://schemas.microsoft.com/office/drawing/2014/main" val="883829011"/>
                    </a:ext>
                  </a:extLst>
                </a:gridCol>
                <a:gridCol w="265176">
                  <a:extLst>
                    <a:ext uri="{9D8B030D-6E8A-4147-A177-3AD203B41FA5}">
                      <a16:colId xmlns:a16="http://schemas.microsoft.com/office/drawing/2014/main" val="3097287529"/>
                    </a:ext>
                  </a:extLst>
                </a:gridCol>
                <a:gridCol w="265176">
                  <a:extLst>
                    <a:ext uri="{9D8B030D-6E8A-4147-A177-3AD203B41FA5}">
                      <a16:colId xmlns:a16="http://schemas.microsoft.com/office/drawing/2014/main" val="1437455534"/>
                    </a:ext>
                  </a:extLst>
                </a:gridCol>
              </a:tblGrid>
              <a:tr h="18288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B</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F</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G</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H</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J</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K</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L</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P</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Q</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U</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V</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W</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X</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Z</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139117"/>
                  </a:ext>
                </a:extLst>
              </a:tr>
              <a:tr h="274320">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552848"/>
                  </a:ext>
                </a:extLst>
              </a:tr>
              <a:tr h="274320">
                <a:tc gridSpan="26">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985329051"/>
                  </a:ext>
                </a:extLst>
              </a:tr>
              <a:tr h="27432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595369"/>
                  </a:ext>
                </a:extLst>
              </a:tr>
              <a:tr h="182880">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4555868"/>
                  </a:ext>
                </a:extLst>
              </a:tr>
              <a:tr h="27432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97245654"/>
                  </a:ext>
                </a:extLst>
              </a:tr>
              <a:tr h="182880">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953532"/>
                  </a:ext>
                </a:extLst>
              </a:tr>
              <a:tr h="274320">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2365728"/>
                  </a:ext>
                </a:extLst>
              </a:tr>
              <a:tr h="182880">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290815"/>
                  </a:ext>
                </a:extLst>
              </a:tr>
            </a:tbl>
          </a:graphicData>
        </a:graphic>
      </p:graphicFrame>
      <p:cxnSp>
        <p:nvCxnSpPr>
          <p:cNvPr id="7" name="Straight Connector 6">
            <a:extLst>
              <a:ext uri="{FF2B5EF4-FFF2-40B4-BE49-F238E27FC236}">
                <a16:creationId xmlns:a16="http://schemas.microsoft.com/office/drawing/2014/main" id="{2E8FA2C1-56A4-59A9-154B-E6A2243AA1CC}"/>
              </a:ext>
            </a:extLst>
          </p:cNvPr>
          <p:cNvCxnSpPr/>
          <p:nvPr/>
        </p:nvCxnSpPr>
        <p:spPr>
          <a:xfrm>
            <a:off x="137160" y="5922010"/>
            <a:ext cx="70408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32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Rectangle 299">
            <a:extLst>
              <a:ext uri="{FF2B5EF4-FFF2-40B4-BE49-F238E27FC236}">
                <a16:creationId xmlns:a16="http://schemas.microsoft.com/office/drawing/2014/main" id="{9687BE4F-B1C2-4D49-8D56-6E2F5EB9979F}"/>
              </a:ext>
            </a:extLst>
          </p:cNvPr>
          <p:cNvSpPr/>
          <p:nvPr/>
        </p:nvSpPr>
        <p:spPr>
          <a:xfrm>
            <a:off x="1396653" y="602547"/>
            <a:ext cx="5669398" cy="646331"/>
          </a:xfrm>
          <a:prstGeom prst="rect">
            <a:avLst/>
          </a:prstGeom>
        </p:spPr>
        <p:txBody>
          <a:bodyPr wrap="square">
            <a:spAutoFit/>
          </a:bodyPr>
          <a:lstStyle/>
          <a:p>
            <a:r>
              <a:rPr lang="en-US" sz="1200" dirty="0"/>
              <a:t>WORDCIRCLE: Find each of the listed words in the puzzle. Click on each letter found and circle it with a CAPITAL “O”.  You can tab between letters.  Once all terms are found, the remaining un-circled letters should complete a phrase or sentence from the story.</a:t>
            </a:r>
          </a:p>
        </p:txBody>
      </p:sp>
      <p:graphicFrame>
        <p:nvGraphicFramePr>
          <p:cNvPr id="291" name="Table 290">
            <a:extLst>
              <a:ext uri="{FF2B5EF4-FFF2-40B4-BE49-F238E27FC236}">
                <a16:creationId xmlns:a16="http://schemas.microsoft.com/office/drawing/2014/main" id="{566C4D9D-CAFD-48DC-925F-050E42B51C43}"/>
              </a:ext>
            </a:extLst>
          </p:cNvPr>
          <p:cNvGraphicFramePr>
            <a:graphicFrameLocks noGrp="1"/>
          </p:cNvGraphicFramePr>
          <p:nvPr/>
        </p:nvGraphicFramePr>
        <p:xfrm>
          <a:off x="2055806" y="8630102"/>
          <a:ext cx="5029200" cy="767109"/>
        </p:xfrm>
        <a:graphic>
          <a:graphicData uri="http://schemas.openxmlformats.org/drawingml/2006/table">
            <a:tbl>
              <a:tblPr/>
              <a:tblGrid>
                <a:gridCol w="228600">
                  <a:extLst>
                    <a:ext uri="{9D8B030D-6E8A-4147-A177-3AD203B41FA5}">
                      <a16:colId xmlns:a16="http://schemas.microsoft.com/office/drawing/2014/main" val="1879240511"/>
                    </a:ext>
                  </a:extLst>
                </a:gridCol>
                <a:gridCol w="228600">
                  <a:extLst>
                    <a:ext uri="{9D8B030D-6E8A-4147-A177-3AD203B41FA5}">
                      <a16:colId xmlns:a16="http://schemas.microsoft.com/office/drawing/2014/main" val="933616308"/>
                    </a:ext>
                  </a:extLst>
                </a:gridCol>
                <a:gridCol w="228600">
                  <a:extLst>
                    <a:ext uri="{9D8B030D-6E8A-4147-A177-3AD203B41FA5}">
                      <a16:colId xmlns:a16="http://schemas.microsoft.com/office/drawing/2014/main" val="3441769955"/>
                    </a:ext>
                  </a:extLst>
                </a:gridCol>
                <a:gridCol w="228600">
                  <a:extLst>
                    <a:ext uri="{9D8B030D-6E8A-4147-A177-3AD203B41FA5}">
                      <a16:colId xmlns:a16="http://schemas.microsoft.com/office/drawing/2014/main" val="4258420458"/>
                    </a:ext>
                  </a:extLst>
                </a:gridCol>
                <a:gridCol w="228600">
                  <a:extLst>
                    <a:ext uri="{9D8B030D-6E8A-4147-A177-3AD203B41FA5}">
                      <a16:colId xmlns:a16="http://schemas.microsoft.com/office/drawing/2014/main" val="292153726"/>
                    </a:ext>
                  </a:extLst>
                </a:gridCol>
                <a:gridCol w="228600">
                  <a:extLst>
                    <a:ext uri="{9D8B030D-6E8A-4147-A177-3AD203B41FA5}">
                      <a16:colId xmlns:a16="http://schemas.microsoft.com/office/drawing/2014/main" val="343973643"/>
                    </a:ext>
                  </a:extLst>
                </a:gridCol>
                <a:gridCol w="228600">
                  <a:extLst>
                    <a:ext uri="{9D8B030D-6E8A-4147-A177-3AD203B41FA5}">
                      <a16:colId xmlns:a16="http://schemas.microsoft.com/office/drawing/2014/main" val="2680585142"/>
                    </a:ext>
                  </a:extLst>
                </a:gridCol>
                <a:gridCol w="228600">
                  <a:extLst>
                    <a:ext uri="{9D8B030D-6E8A-4147-A177-3AD203B41FA5}">
                      <a16:colId xmlns:a16="http://schemas.microsoft.com/office/drawing/2014/main" val="2780261677"/>
                    </a:ext>
                  </a:extLst>
                </a:gridCol>
                <a:gridCol w="228600">
                  <a:extLst>
                    <a:ext uri="{9D8B030D-6E8A-4147-A177-3AD203B41FA5}">
                      <a16:colId xmlns:a16="http://schemas.microsoft.com/office/drawing/2014/main" val="238301096"/>
                    </a:ext>
                  </a:extLst>
                </a:gridCol>
                <a:gridCol w="228600">
                  <a:extLst>
                    <a:ext uri="{9D8B030D-6E8A-4147-A177-3AD203B41FA5}">
                      <a16:colId xmlns:a16="http://schemas.microsoft.com/office/drawing/2014/main" val="1711500083"/>
                    </a:ext>
                  </a:extLst>
                </a:gridCol>
                <a:gridCol w="228600">
                  <a:extLst>
                    <a:ext uri="{9D8B030D-6E8A-4147-A177-3AD203B41FA5}">
                      <a16:colId xmlns:a16="http://schemas.microsoft.com/office/drawing/2014/main" val="2630768293"/>
                    </a:ext>
                  </a:extLst>
                </a:gridCol>
                <a:gridCol w="228600">
                  <a:extLst>
                    <a:ext uri="{9D8B030D-6E8A-4147-A177-3AD203B41FA5}">
                      <a16:colId xmlns:a16="http://schemas.microsoft.com/office/drawing/2014/main" val="2118180171"/>
                    </a:ext>
                  </a:extLst>
                </a:gridCol>
                <a:gridCol w="228600">
                  <a:extLst>
                    <a:ext uri="{9D8B030D-6E8A-4147-A177-3AD203B41FA5}">
                      <a16:colId xmlns:a16="http://schemas.microsoft.com/office/drawing/2014/main" val="2814297369"/>
                    </a:ext>
                  </a:extLst>
                </a:gridCol>
                <a:gridCol w="228600">
                  <a:extLst>
                    <a:ext uri="{9D8B030D-6E8A-4147-A177-3AD203B41FA5}">
                      <a16:colId xmlns:a16="http://schemas.microsoft.com/office/drawing/2014/main" val="4107888826"/>
                    </a:ext>
                  </a:extLst>
                </a:gridCol>
                <a:gridCol w="228600">
                  <a:extLst>
                    <a:ext uri="{9D8B030D-6E8A-4147-A177-3AD203B41FA5}">
                      <a16:colId xmlns:a16="http://schemas.microsoft.com/office/drawing/2014/main" val="481944846"/>
                    </a:ext>
                  </a:extLst>
                </a:gridCol>
                <a:gridCol w="228600">
                  <a:extLst>
                    <a:ext uri="{9D8B030D-6E8A-4147-A177-3AD203B41FA5}">
                      <a16:colId xmlns:a16="http://schemas.microsoft.com/office/drawing/2014/main" val="854670372"/>
                    </a:ext>
                  </a:extLst>
                </a:gridCol>
                <a:gridCol w="228600">
                  <a:extLst>
                    <a:ext uri="{9D8B030D-6E8A-4147-A177-3AD203B41FA5}">
                      <a16:colId xmlns:a16="http://schemas.microsoft.com/office/drawing/2014/main" val="589240010"/>
                    </a:ext>
                  </a:extLst>
                </a:gridCol>
                <a:gridCol w="228600">
                  <a:extLst>
                    <a:ext uri="{9D8B030D-6E8A-4147-A177-3AD203B41FA5}">
                      <a16:colId xmlns:a16="http://schemas.microsoft.com/office/drawing/2014/main" val="3559851430"/>
                    </a:ext>
                  </a:extLst>
                </a:gridCol>
                <a:gridCol w="228600">
                  <a:extLst>
                    <a:ext uri="{9D8B030D-6E8A-4147-A177-3AD203B41FA5}">
                      <a16:colId xmlns:a16="http://schemas.microsoft.com/office/drawing/2014/main" val="47948055"/>
                    </a:ext>
                  </a:extLst>
                </a:gridCol>
                <a:gridCol w="228600">
                  <a:extLst>
                    <a:ext uri="{9D8B030D-6E8A-4147-A177-3AD203B41FA5}">
                      <a16:colId xmlns:a16="http://schemas.microsoft.com/office/drawing/2014/main" val="214472679"/>
                    </a:ext>
                  </a:extLst>
                </a:gridCol>
                <a:gridCol w="228600">
                  <a:extLst>
                    <a:ext uri="{9D8B030D-6E8A-4147-A177-3AD203B41FA5}">
                      <a16:colId xmlns:a16="http://schemas.microsoft.com/office/drawing/2014/main" val="1257951941"/>
                    </a:ext>
                  </a:extLst>
                </a:gridCol>
                <a:gridCol w="228600">
                  <a:extLst>
                    <a:ext uri="{9D8B030D-6E8A-4147-A177-3AD203B41FA5}">
                      <a16:colId xmlns:a16="http://schemas.microsoft.com/office/drawing/2014/main" val="4013285534"/>
                    </a:ext>
                  </a:extLst>
                </a:gridCol>
              </a:tblGrid>
              <a:tr h="255703">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O</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U</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C</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H</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V</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I</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N</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0"/>
                  </a:ext>
                </a:extLst>
              </a:tr>
              <a:tr h="255703">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B</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N</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O</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F</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H</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G</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1"/>
                  </a:ext>
                </a:extLst>
              </a:tr>
              <a:tr h="255703">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I</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N</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O</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M</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1200" b="0" dirty="0">
                          <a:effectLst/>
                          <a:latin typeface="Arial Black" panose="020B0A04020102020204" pitchFamily="34" charset="0"/>
                          <a:ea typeface="Calibri" panose="020F0502020204030204" pitchFamily="34" charset="0"/>
                          <a:cs typeface="Times New Roman" panose="02020603050405020304" pitchFamily="18" charset="0"/>
                        </a:rPr>
                        <a:t>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ctr">
                        <a:lnSpc>
                          <a:spcPct val="107000"/>
                        </a:lnSpc>
                        <a:spcBef>
                          <a:spcPts val="0"/>
                        </a:spcBef>
                        <a:spcAft>
                          <a:spcPts val="0"/>
                        </a:spcAft>
                      </a:pPr>
                      <a:endParaRPr lang="en-US" sz="1200" b="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078620315"/>
                  </a:ext>
                </a:extLst>
              </a:tr>
            </a:tbl>
          </a:graphicData>
        </a:graphic>
      </p:graphicFrame>
      <p:sp>
        <p:nvSpPr>
          <p:cNvPr id="275" name="TextBox 274">
            <a:extLst>
              <a:ext uri="{FF2B5EF4-FFF2-40B4-BE49-F238E27FC236}">
                <a16:creationId xmlns:a16="http://schemas.microsoft.com/office/drawing/2014/main" id="{68B34266-9A7C-4EED-90CE-0E5E0E097532}"/>
              </a:ext>
            </a:extLst>
          </p:cNvPr>
          <p:cNvSpPr txBox="1"/>
          <p:nvPr/>
        </p:nvSpPr>
        <p:spPr>
          <a:xfrm>
            <a:off x="3373582" y="246329"/>
            <a:ext cx="3803945" cy="377757"/>
          </a:xfrm>
          <a:prstGeom prst="rect">
            <a:avLst/>
          </a:prstGeom>
          <a:noFill/>
        </p:spPr>
        <p:txBody>
          <a:bodyPr wrap="square" lIns="99786" tIns="49892" rIns="99786" bIns="49892" rtlCol="0">
            <a:spAutoFit/>
          </a:bodyPr>
          <a:lstStyle/>
          <a:p>
            <a:pPr algn="r"/>
            <a:r>
              <a:rPr lang="en-US" sz="1800" b="1" dirty="0"/>
              <a:t>The Red-Headed League     (Puzzle #1)</a:t>
            </a:r>
            <a:endParaRPr lang="en-US" sz="1800" dirty="0"/>
          </a:p>
        </p:txBody>
      </p:sp>
      <p:graphicFrame>
        <p:nvGraphicFramePr>
          <p:cNvPr id="545" name="Table 544">
            <a:extLst>
              <a:ext uri="{FF2B5EF4-FFF2-40B4-BE49-F238E27FC236}">
                <a16:creationId xmlns:a16="http://schemas.microsoft.com/office/drawing/2014/main" id="{FFD1DF01-9509-4D54-9959-EFE47D19B1CF}"/>
              </a:ext>
            </a:extLst>
          </p:cNvPr>
          <p:cNvGraphicFramePr>
            <a:graphicFrameLocks noGrp="1"/>
          </p:cNvGraphicFramePr>
          <p:nvPr/>
        </p:nvGraphicFramePr>
        <p:xfrm>
          <a:off x="116523" y="1211491"/>
          <a:ext cx="1131252" cy="8298498"/>
        </p:xfrm>
        <a:graphic>
          <a:graphicData uri="http://schemas.openxmlformats.org/drawingml/2006/table">
            <a:tbl>
              <a:tblPr firstRow="1" bandRow="1">
                <a:tableStyleId>{5C22544A-7EE6-4342-B048-85BDC9FD1C3A}</a:tableStyleId>
              </a:tblPr>
              <a:tblGrid>
                <a:gridCol w="1131252">
                  <a:extLst>
                    <a:ext uri="{9D8B030D-6E8A-4147-A177-3AD203B41FA5}">
                      <a16:colId xmlns:a16="http://schemas.microsoft.com/office/drawing/2014/main" val="20000"/>
                    </a:ext>
                  </a:extLst>
                </a:gridCol>
              </a:tblGrid>
              <a:tr h="702253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ABSORBING</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ALAS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ASKANCE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BEQUEST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BOYISH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BUTTED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CHINK</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CONSEQUENTIAL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COSTER</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CRIB</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CURT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DEAL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DEPOT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EMBELLISH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FIERY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FOIL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FORFEIT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GILT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GREATCOAT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HUMDRUM</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JUDICIAL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LANGUID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LITHE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LUST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NOMINAL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PAVEMENT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PLANKED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PORTLY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PRESS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RELISH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RUEFUL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SHABBY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SKIRTS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SNUFF</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STALL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SUITED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TENACIOUS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TRUSTEE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UTMOST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050" b="1" dirty="0">
                          <a:solidFill>
                            <a:schemeClr val="tx1"/>
                          </a:solidFill>
                          <a:latin typeface="Arial Narrow" panose="020B0606020202030204" pitchFamily="34" charset="0"/>
                          <a:ea typeface="Calibri"/>
                          <a:cs typeface="Arial" pitchFamily="34" charset="0"/>
                        </a:rPr>
                        <a:t>WAISTCOAT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51" name="Table 250">
            <a:extLst>
              <a:ext uri="{FF2B5EF4-FFF2-40B4-BE49-F238E27FC236}">
                <a16:creationId xmlns:a16="http://schemas.microsoft.com/office/drawing/2014/main" id="{578A7F01-CA71-4B0F-B104-A095BD4DA53A}"/>
              </a:ext>
            </a:extLst>
          </p:cNvPr>
          <p:cNvGraphicFramePr>
            <a:graphicFrameLocks noGrp="1"/>
          </p:cNvGraphicFramePr>
          <p:nvPr/>
        </p:nvGraphicFramePr>
        <p:xfrm>
          <a:off x="1807430" y="1244416"/>
          <a:ext cx="5266944" cy="7242048"/>
        </p:xfrm>
        <a:graphic>
          <a:graphicData uri="http://schemas.openxmlformats.org/drawingml/2006/table">
            <a:tbl>
              <a:tblPr/>
              <a:tblGrid>
                <a:gridCol w="329184">
                  <a:extLst>
                    <a:ext uri="{9D8B030D-6E8A-4147-A177-3AD203B41FA5}">
                      <a16:colId xmlns:a16="http://schemas.microsoft.com/office/drawing/2014/main" val="20000"/>
                    </a:ext>
                  </a:extLst>
                </a:gridCol>
                <a:gridCol w="329184">
                  <a:extLst>
                    <a:ext uri="{9D8B030D-6E8A-4147-A177-3AD203B41FA5}">
                      <a16:colId xmlns:a16="http://schemas.microsoft.com/office/drawing/2014/main" val="20001"/>
                    </a:ext>
                  </a:extLst>
                </a:gridCol>
                <a:gridCol w="329184">
                  <a:extLst>
                    <a:ext uri="{9D8B030D-6E8A-4147-A177-3AD203B41FA5}">
                      <a16:colId xmlns:a16="http://schemas.microsoft.com/office/drawing/2014/main" val="20002"/>
                    </a:ext>
                  </a:extLst>
                </a:gridCol>
                <a:gridCol w="329184">
                  <a:extLst>
                    <a:ext uri="{9D8B030D-6E8A-4147-A177-3AD203B41FA5}">
                      <a16:colId xmlns:a16="http://schemas.microsoft.com/office/drawing/2014/main" val="20003"/>
                    </a:ext>
                  </a:extLst>
                </a:gridCol>
                <a:gridCol w="329184">
                  <a:extLst>
                    <a:ext uri="{9D8B030D-6E8A-4147-A177-3AD203B41FA5}">
                      <a16:colId xmlns:a16="http://schemas.microsoft.com/office/drawing/2014/main" val="20004"/>
                    </a:ext>
                  </a:extLst>
                </a:gridCol>
                <a:gridCol w="329184">
                  <a:extLst>
                    <a:ext uri="{9D8B030D-6E8A-4147-A177-3AD203B41FA5}">
                      <a16:colId xmlns:a16="http://schemas.microsoft.com/office/drawing/2014/main" val="20005"/>
                    </a:ext>
                  </a:extLst>
                </a:gridCol>
                <a:gridCol w="329184">
                  <a:extLst>
                    <a:ext uri="{9D8B030D-6E8A-4147-A177-3AD203B41FA5}">
                      <a16:colId xmlns:a16="http://schemas.microsoft.com/office/drawing/2014/main" val="20006"/>
                    </a:ext>
                  </a:extLst>
                </a:gridCol>
                <a:gridCol w="329184">
                  <a:extLst>
                    <a:ext uri="{9D8B030D-6E8A-4147-A177-3AD203B41FA5}">
                      <a16:colId xmlns:a16="http://schemas.microsoft.com/office/drawing/2014/main" val="20007"/>
                    </a:ext>
                  </a:extLst>
                </a:gridCol>
                <a:gridCol w="329184">
                  <a:extLst>
                    <a:ext uri="{9D8B030D-6E8A-4147-A177-3AD203B41FA5}">
                      <a16:colId xmlns:a16="http://schemas.microsoft.com/office/drawing/2014/main" val="20008"/>
                    </a:ext>
                  </a:extLst>
                </a:gridCol>
                <a:gridCol w="329184">
                  <a:extLst>
                    <a:ext uri="{9D8B030D-6E8A-4147-A177-3AD203B41FA5}">
                      <a16:colId xmlns:a16="http://schemas.microsoft.com/office/drawing/2014/main" val="20009"/>
                    </a:ext>
                  </a:extLst>
                </a:gridCol>
                <a:gridCol w="329184">
                  <a:extLst>
                    <a:ext uri="{9D8B030D-6E8A-4147-A177-3AD203B41FA5}">
                      <a16:colId xmlns:a16="http://schemas.microsoft.com/office/drawing/2014/main" val="20010"/>
                    </a:ext>
                  </a:extLst>
                </a:gridCol>
                <a:gridCol w="329184">
                  <a:extLst>
                    <a:ext uri="{9D8B030D-6E8A-4147-A177-3AD203B41FA5}">
                      <a16:colId xmlns:a16="http://schemas.microsoft.com/office/drawing/2014/main" val="20011"/>
                    </a:ext>
                  </a:extLst>
                </a:gridCol>
                <a:gridCol w="329184">
                  <a:extLst>
                    <a:ext uri="{9D8B030D-6E8A-4147-A177-3AD203B41FA5}">
                      <a16:colId xmlns:a16="http://schemas.microsoft.com/office/drawing/2014/main" val="20012"/>
                    </a:ext>
                  </a:extLst>
                </a:gridCol>
                <a:gridCol w="329184">
                  <a:extLst>
                    <a:ext uri="{9D8B030D-6E8A-4147-A177-3AD203B41FA5}">
                      <a16:colId xmlns:a16="http://schemas.microsoft.com/office/drawing/2014/main" val="20013"/>
                    </a:ext>
                  </a:extLst>
                </a:gridCol>
                <a:gridCol w="329184">
                  <a:extLst>
                    <a:ext uri="{9D8B030D-6E8A-4147-A177-3AD203B41FA5}">
                      <a16:colId xmlns:a16="http://schemas.microsoft.com/office/drawing/2014/main" val="20014"/>
                    </a:ext>
                  </a:extLst>
                </a:gridCol>
                <a:gridCol w="329184">
                  <a:extLst>
                    <a:ext uri="{9D8B030D-6E8A-4147-A177-3AD203B41FA5}">
                      <a16:colId xmlns:a16="http://schemas.microsoft.com/office/drawing/2014/main" val="20015"/>
                    </a:ext>
                  </a:extLst>
                </a:gridCol>
              </a:tblGrid>
              <a:tr h="329184">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0"/>
                  </a:ext>
                </a:extLst>
              </a:tr>
              <a:tr h="329184">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1"/>
                  </a:ext>
                </a:extLst>
              </a:tr>
              <a:tr h="329184">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29184">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r h="329184">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6"/>
                  </a:ext>
                </a:extLst>
              </a:tr>
              <a:tr h="329184">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7"/>
                  </a:ext>
                </a:extLst>
              </a:tr>
              <a:tr h="329184">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8"/>
                  </a:ext>
                </a:extLst>
              </a:tr>
              <a:tr h="329184">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9"/>
                  </a:ext>
                </a:extLst>
              </a:tr>
              <a:tr h="329184">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0"/>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1"/>
                  </a:ext>
                </a:extLst>
              </a:tr>
              <a:tr h="329184">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2"/>
                  </a:ext>
                </a:extLst>
              </a:tr>
              <a:tr h="329184">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3"/>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5"/>
                  </a:ext>
                </a:extLst>
              </a:tr>
              <a:tr h="329184">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6"/>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7"/>
                  </a:ext>
                </a:extLst>
              </a:tr>
              <a:tr h="329184">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9"/>
                  </a:ext>
                </a:extLst>
              </a:tr>
              <a:tr h="329184">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20"/>
                  </a:ext>
                </a:extLst>
              </a:tr>
              <a:tr h="329184">
                <a:tc>
                  <a:txBody>
                    <a:bodyPr/>
                    <a:lstStyle/>
                    <a:p>
                      <a:pPr algn="ctr"/>
                      <a:r>
                        <a:rPr lang="en-US" sz="1200" dirty="0">
                          <a:latin typeface="Arial Black" panose="020B0A04020102020204" pitchFamily="34" charset="0"/>
                        </a:rPr>
                        <a:t>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21"/>
                  </a:ext>
                </a:extLst>
              </a:tr>
              <a:tr h="329184">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878218827"/>
                  </a:ext>
                </a:extLst>
              </a:tr>
              <a:tr h="329184">
                <a:tc>
                  <a:txBody>
                    <a:bodyPr/>
                    <a:lstStyle/>
                    <a:p>
                      <a:pPr algn="ctr"/>
                      <a:r>
                        <a:rPr lang="en-US" sz="1200" dirty="0">
                          <a:latin typeface="Arial Black" panose="020B0A04020102020204" pitchFamily="34" charset="0"/>
                        </a:rPr>
                        <a:t>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1200" dirty="0">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73228569"/>
                  </a:ext>
                </a:extLst>
              </a:tr>
            </a:tbl>
          </a:graphicData>
        </a:graphic>
      </p:graphicFrame>
      <p:pic>
        <p:nvPicPr>
          <p:cNvPr id="8" name="Picture 7">
            <a:extLst>
              <a:ext uri="{FF2B5EF4-FFF2-40B4-BE49-F238E27FC236}">
                <a16:creationId xmlns:a16="http://schemas.microsoft.com/office/drawing/2014/main" id="{D03E34CD-3559-CF71-E7AA-1F4BB1EE6B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5050" y="8160682"/>
            <a:ext cx="320040" cy="320040"/>
          </a:xfrm>
          <a:prstGeom prst="rect">
            <a:avLst/>
          </a:prstGeom>
          <a:noFill/>
          <a:ln>
            <a:noFill/>
          </a:ln>
        </p:spPr>
      </p:pic>
      <p:pic>
        <p:nvPicPr>
          <p:cNvPr id="10" name="Picture 9">
            <a:extLst>
              <a:ext uri="{FF2B5EF4-FFF2-40B4-BE49-F238E27FC236}">
                <a16:creationId xmlns:a16="http://schemas.microsoft.com/office/drawing/2014/main" id="{57180156-CE88-2116-71FD-2C50265577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710" y="8160682"/>
            <a:ext cx="320040" cy="320040"/>
          </a:xfrm>
          <a:prstGeom prst="rect">
            <a:avLst/>
          </a:prstGeom>
          <a:noFill/>
          <a:ln>
            <a:noFill/>
          </a:ln>
        </p:spPr>
      </p:pic>
      <p:pic>
        <p:nvPicPr>
          <p:cNvPr id="11" name="Picture 10">
            <a:extLst>
              <a:ext uri="{FF2B5EF4-FFF2-40B4-BE49-F238E27FC236}">
                <a16:creationId xmlns:a16="http://schemas.microsoft.com/office/drawing/2014/main" id="{8AC43952-CBE7-84D7-0D2F-663BAC5175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667" y="8158804"/>
            <a:ext cx="320040" cy="320040"/>
          </a:xfrm>
          <a:prstGeom prst="rect">
            <a:avLst/>
          </a:prstGeom>
          <a:noFill/>
          <a:ln>
            <a:noFill/>
          </a:ln>
        </p:spPr>
      </p:pic>
      <p:pic>
        <p:nvPicPr>
          <p:cNvPr id="12" name="Picture 11">
            <a:extLst>
              <a:ext uri="{FF2B5EF4-FFF2-40B4-BE49-F238E27FC236}">
                <a16:creationId xmlns:a16="http://schemas.microsoft.com/office/drawing/2014/main" id="{06AFDE62-F4E9-BC89-294D-9FA0448044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327" y="8158804"/>
            <a:ext cx="320040" cy="320040"/>
          </a:xfrm>
          <a:prstGeom prst="rect">
            <a:avLst/>
          </a:prstGeom>
          <a:noFill/>
          <a:ln>
            <a:noFill/>
          </a:ln>
        </p:spPr>
      </p:pic>
      <p:pic>
        <p:nvPicPr>
          <p:cNvPr id="13" name="Picture 12">
            <a:extLst>
              <a:ext uri="{FF2B5EF4-FFF2-40B4-BE49-F238E27FC236}">
                <a16:creationId xmlns:a16="http://schemas.microsoft.com/office/drawing/2014/main" id="{4A48B14B-2259-43F0-57DE-FB1DD4F134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775" y="8158466"/>
            <a:ext cx="320040" cy="320040"/>
          </a:xfrm>
          <a:prstGeom prst="rect">
            <a:avLst/>
          </a:prstGeom>
          <a:noFill/>
          <a:ln>
            <a:noFill/>
          </a:ln>
        </p:spPr>
      </p:pic>
      <p:pic>
        <p:nvPicPr>
          <p:cNvPr id="14" name="Picture 13">
            <a:extLst>
              <a:ext uri="{FF2B5EF4-FFF2-40B4-BE49-F238E27FC236}">
                <a16:creationId xmlns:a16="http://schemas.microsoft.com/office/drawing/2014/main" id="{2F535BD0-44FB-2684-4BE0-3028146867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435" y="8158466"/>
            <a:ext cx="320040" cy="320040"/>
          </a:xfrm>
          <a:prstGeom prst="rect">
            <a:avLst/>
          </a:prstGeom>
          <a:noFill/>
          <a:ln>
            <a:noFill/>
          </a:ln>
        </p:spPr>
      </p:pic>
      <p:pic>
        <p:nvPicPr>
          <p:cNvPr id="15" name="Picture 14">
            <a:extLst>
              <a:ext uri="{FF2B5EF4-FFF2-40B4-BE49-F238E27FC236}">
                <a16:creationId xmlns:a16="http://schemas.microsoft.com/office/drawing/2014/main" id="{C2F57695-76F3-9525-FB59-D3DEC3DE31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392" y="8164208"/>
            <a:ext cx="320040" cy="320040"/>
          </a:xfrm>
          <a:prstGeom prst="rect">
            <a:avLst/>
          </a:prstGeom>
          <a:noFill/>
          <a:ln>
            <a:noFill/>
          </a:ln>
        </p:spPr>
      </p:pic>
      <p:pic>
        <p:nvPicPr>
          <p:cNvPr id="16" name="Picture 15">
            <a:extLst>
              <a:ext uri="{FF2B5EF4-FFF2-40B4-BE49-F238E27FC236}">
                <a16:creationId xmlns:a16="http://schemas.microsoft.com/office/drawing/2014/main" id="{9BC3014A-9058-F201-9621-679CAC6B50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052" y="8164208"/>
            <a:ext cx="320040" cy="320040"/>
          </a:xfrm>
          <a:prstGeom prst="rect">
            <a:avLst/>
          </a:prstGeom>
          <a:noFill/>
          <a:ln>
            <a:noFill/>
          </a:ln>
        </p:spPr>
      </p:pic>
      <p:pic>
        <p:nvPicPr>
          <p:cNvPr id="17" name="Picture 16">
            <a:extLst>
              <a:ext uri="{FF2B5EF4-FFF2-40B4-BE49-F238E27FC236}">
                <a16:creationId xmlns:a16="http://schemas.microsoft.com/office/drawing/2014/main" id="{824B2CB4-1B25-BA0A-6DC0-BA277FB832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4009" y="8161020"/>
            <a:ext cx="320040" cy="320040"/>
          </a:xfrm>
          <a:prstGeom prst="rect">
            <a:avLst/>
          </a:prstGeom>
          <a:noFill/>
          <a:ln>
            <a:noFill/>
          </a:ln>
        </p:spPr>
      </p:pic>
      <p:pic>
        <p:nvPicPr>
          <p:cNvPr id="18" name="Picture 17">
            <a:extLst>
              <a:ext uri="{FF2B5EF4-FFF2-40B4-BE49-F238E27FC236}">
                <a16:creationId xmlns:a16="http://schemas.microsoft.com/office/drawing/2014/main" id="{2C77F598-D7E9-ECFE-7533-7AA61F071B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1669" y="8161020"/>
            <a:ext cx="320040" cy="320040"/>
          </a:xfrm>
          <a:prstGeom prst="rect">
            <a:avLst/>
          </a:prstGeom>
          <a:noFill/>
          <a:ln>
            <a:noFill/>
          </a:ln>
        </p:spPr>
      </p:pic>
      <p:pic>
        <p:nvPicPr>
          <p:cNvPr id="19" name="Picture 18">
            <a:extLst>
              <a:ext uri="{FF2B5EF4-FFF2-40B4-BE49-F238E27FC236}">
                <a16:creationId xmlns:a16="http://schemas.microsoft.com/office/drawing/2014/main" id="{5AB53997-F1F9-DDF6-EBFF-F3644C380F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9117" y="8160682"/>
            <a:ext cx="320040" cy="320040"/>
          </a:xfrm>
          <a:prstGeom prst="rect">
            <a:avLst/>
          </a:prstGeom>
          <a:noFill/>
          <a:ln>
            <a:noFill/>
          </a:ln>
        </p:spPr>
      </p:pic>
      <p:pic>
        <p:nvPicPr>
          <p:cNvPr id="20" name="Picture 19">
            <a:extLst>
              <a:ext uri="{FF2B5EF4-FFF2-40B4-BE49-F238E27FC236}">
                <a16:creationId xmlns:a16="http://schemas.microsoft.com/office/drawing/2014/main" id="{5D9C6545-33F5-C200-8752-AC5847D6F4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777" y="8160682"/>
            <a:ext cx="320040" cy="320040"/>
          </a:xfrm>
          <a:prstGeom prst="rect">
            <a:avLst/>
          </a:prstGeom>
          <a:noFill/>
          <a:ln>
            <a:noFill/>
          </a:ln>
        </p:spPr>
      </p:pic>
      <p:pic>
        <p:nvPicPr>
          <p:cNvPr id="21" name="Picture 20">
            <a:extLst>
              <a:ext uri="{FF2B5EF4-FFF2-40B4-BE49-F238E27FC236}">
                <a16:creationId xmlns:a16="http://schemas.microsoft.com/office/drawing/2014/main" id="{0606A9B8-1DF5-5309-AD48-0878FC7792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3734" y="8166424"/>
            <a:ext cx="320040" cy="320040"/>
          </a:xfrm>
          <a:prstGeom prst="rect">
            <a:avLst/>
          </a:prstGeom>
          <a:noFill/>
          <a:ln>
            <a:noFill/>
          </a:ln>
        </p:spPr>
      </p:pic>
      <p:pic>
        <p:nvPicPr>
          <p:cNvPr id="22" name="Picture 21">
            <a:extLst>
              <a:ext uri="{FF2B5EF4-FFF2-40B4-BE49-F238E27FC236}">
                <a16:creationId xmlns:a16="http://schemas.microsoft.com/office/drawing/2014/main" id="{5BE3414F-D6B9-BB86-072A-948441D9C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394" y="8166424"/>
            <a:ext cx="320040" cy="320040"/>
          </a:xfrm>
          <a:prstGeom prst="rect">
            <a:avLst/>
          </a:prstGeom>
          <a:noFill/>
          <a:ln>
            <a:noFill/>
          </a:ln>
        </p:spPr>
      </p:pic>
      <p:pic>
        <p:nvPicPr>
          <p:cNvPr id="23" name="Picture 22">
            <a:extLst>
              <a:ext uri="{FF2B5EF4-FFF2-40B4-BE49-F238E27FC236}">
                <a16:creationId xmlns:a16="http://schemas.microsoft.com/office/drawing/2014/main" id="{703CB02E-F0F0-5BCD-A8A4-0B01E1FCF9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6737" y="7834900"/>
            <a:ext cx="320040" cy="320040"/>
          </a:xfrm>
          <a:prstGeom prst="rect">
            <a:avLst/>
          </a:prstGeom>
          <a:noFill/>
          <a:ln>
            <a:noFill/>
          </a:ln>
        </p:spPr>
      </p:pic>
      <p:pic>
        <p:nvPicPr>
          <p:cNvPr id="24" name="Picture 23">
            <a:extLst>
              <a:ext uri="{FF2B5EF4-FFF2-40B4-BE49-F238E27FC236}">
                <a16:creationId xmlns:a16="http://schemas.microsoft.com/office/drawing/2014/main" id="{87C50E30-0870-97E3-DCCE-279A8DB903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4397" y="7834900"/>
            <a:ext cx="320040" cy="320040"/>
          </a:xfrm>
          <a:prstGeom prst="rect">
            <a:avLst/>
          </a:prstGeom>
          <a:noFill/>
          <a:ln>
            <a:noFill/>
          </a:ln>
        </p:spPr>
      </p:pic>
      <p:pic>
        <p:nvPicPr>
          <p:cNvPr id="25" name="Picture 24">
            <a:extLst>
              <a:ext uri="{FF2B5EF4-FFF2-40B4-BE49-F238E27FC236}">
                <a16:creationId xmlns:a16="http://schemas.microsoft.com/office/drawing/2014/main" id="{90F58BBB-B934-773B-B653-FF8B867D13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354" y="7833022"/>
            <a:ext cx="320040" cy="320040"/>
          </a:xfrm>
          <a:prstGeom prst="rect">
            <a:avLst/>
          </a:prstGeom>
          <a:noFill/>
          <a:ln>
            <a:noFill/>
          </a:ln>
        </p:spPr>
      </p:pic>
      <p:pic>
        <p:nvPicPr>
          <p:cNvPr id="26" name="Picture 25">
            <a:extLst>
              <a:ext uri="{FF2B5EF4-FFF2-40B4-BE49-F238E27FC236}">
                <a16:creationId xmlns:a16="http://schemas.microsoft.com/office/drawing/2014/main" id="{36FAA141-ECA2-2175-B78E-19F0996F83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014" y="7833022"/>
            <a:ext cx="320040" cy="320040"/>
          </a:xfrm>
          <a:prstGeom prst="rect">
            <a:avLst/>
          </a:prstGeom>
          <a:noFill/>
          <a:ln>
            <a:noFill/>
          </a:ln>
        </p:spPr>
      </p:pic>
      <p:pic>
        <p:nvPicPr>
          <p:cNvPr id="27" name="Picture 26">
            <a:extLst>
              <a:ext uri="{FF2B5EF4-FFF2-40B4-BE49-F238E27FC236}">
                <a16:creationId xmlns:a16="http://schemas.microsoft.com/office/drawing/2014/main" id="{CFBFB4E6-D355-2B62-1034-C0CD82AAD8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4815" y="7507240"/>
            <a:ext cx="320040" cy="320040"/>
          </a:xfrm>
          <a:prstGeom prst="rect">
            <a:avLst/>
          </a:prstGeom>
          <a:noFill/>
          <a:ln>
            <a:noFill/>
          </a:ln>
        </p:spPr>
      </p:pic>
      <p:pic>
        <p:nvPicPr>
          <p:cNvPr id="28" name="Picture 27">
            <a:extLst>
              <a:ext uri="{FF2B5EF4-FFF2-40B4-BE49-F238E27FC236}">
                <a16:creationId xmlns:a16="http://schemas.microsoft.com/office/drawing/2014/main" id="{342CED5C-55DC-DC92-98A3-1E0985DF7F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2475" y="7507240"/>
            <a:ext cx="320040" cy="320040"/>
          </a:xfrm>
          <a:prstGeom prst="rect">
            <a:avLst/>
          </a:prstGeom>
          <a:noFill/>
          <a:ln>
            <a:noFill/>
          </a:ln>
        </p:spPr>
      </p:pic>
      <p:pic>
        <p:nvPicPr>
          <p:cNvPr id="29" name="Picture 28">
            <a:extLst>
              <a:ext uri="{FF2B5EF4-FFF2-40B4-BE49-F238E27FC236}">
                <a16:creationId xmlns:a16="http://schemas.microsoft.com/office/drawing/2014/main" id="{7CBCE6BA-2494-2D78-4EDB-E5C25DAB22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9432" y="7505362"/>
            <a:ext cx="320040" cy="320040"/>
          </a:xfrm>
          <a:prstGeom prst="rect">
            <a:avLst/>
          </a:prstGeom>
          <a:noFill/>
          <a:ln>
            <a:noFill/>
          </a:ln>
        </p:spPr>
      </p:pic>
      <p:pic>
        <p:nvPicPr>
          <p:cNvPr id="30" name="Picture 29">
            <a:extLst>
              <a:ext uri="{FF2B5EF4-FFF2-40B4-BE49-F238E27FC236}">
                <a16:creationId xmlns:a16="http://schemas.microsoft.com/office/drawing/2014/main" id="{CF0EABD8-00CF-6BE0-E932-352B52D6B6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7092" y="7505362"/>
            <a:ext cx="320040" cy="320040"/>
          </a:xfrm>
          <a:prstGeom prst="rect">
            <a:avLst/>
          </a:prstGeom>
          <a:noFill/>
          <a:ln>
            <a:noFill/>
          </a:ln>
        </p:spPr>
      </p:pic>
      <p:pic>
        <p:nvPicPr>
          <p:cNvPr id="31" name="Picture 30">
            <a:extLst>
              <a:ext uri="{FF2B5EF4-FFF2-40B4-BE49-F238E27FC236}">
                <a16:creationId xmlns:a16="http://schemas.microsoft.com/office/drawing/2014/main" id="{1CFF74E9-BE99-6E3B-4D07-32DB023573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634" y="6846178"/>
            <a:ext cx="320040" cy="320040"/>
          </a:xfrm>
          <a:prstGeom prst="rect">
            <a:avLst/>
          </a:prstGeom>
          <a:noFill/>
          <a:ln>
            <a:noFill/>
          </a:ln>
        </p:spPr>
      </p:pic>
      <p:pic>
        <p:nvPicPr>
          <p:cNvPr id="32" name="Picture 31">
            <a:extLst>
              <a:ext uri="{FF2B5EF4-FFF2-40B4-BE49-F238E27FC236}">
                <a16:creationId xmlns:a16="http://schemas.microsoft.com/office/drawing/2014/main" id="{C6DBAAF4-B7DA-E9EB-C4E4-9E257229A2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9329" y="6516640"/>
            <a:ext cx="320040" cy="320040"/>
          </a:xfrm>
          <a:prstGeom prst="rect">
            <a:avLst/>
          </a:prstGeom>
          <a:noFill/>
          <a:ln>
            <a:noFill/>
          </a:ln>
        </p:spPr>
      </p:pic>
      <p:pic>
        <p:nvPicPr>
          <p:cNvPr id="33" name="Picture 32">
            <a:extLst>
              <a:ext uri="{FF2B5EF4-FFF2-40B4-BE49-F238E27FC236}">
                <a16:creationId xmlns:a16="http://schemas.microsoft.com/office/drawing/2014/main" id="{ECAADDC4-F487-79EB-1E24-1008FD2507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2282" y="7504746"/>
            <a:ext cx="320040" cy="320040"/>
          </a:xfrm>
          <a:prstGeom prst="rect">
            <a:avLst/>
          </a:prstGeom>
          <a:noFill/>
          <a:ln>
            <a:noFill/>
          </a:ln>
        </p:spPr>
      </p:pic>
      <p:pic>
        <p:nvPicPr>
          <p:cNvPr id="34" name="Picture 33">
            <a:extLst>
              <a:ext uri="{FF2B5EF4-FFF2-40B4-BE49-F238E27FC236}">
                <a16:creationId xmlns:a16="http://schemas.microsoft.com/office/drawing/2014/main" id="{6A7D3A3D-7C84-6D16-4F81-840985A58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2597" y="7175208"/>
            <a:ext cx="320040" cy="320040"/>
          </a:xfrm>
          <a:prstGeom prst="rect">
            <a:avLst/>
          </a:prstGeom>
          <a:noFill/>
          <a:ln>
            <a:noFill/>
          </a:ln>
        </p:spPr>
      </p:pic>
      <p:pic>
        <p:nvPicPr>
          <p:cNvPr id="35" name="Picture 34">
            <a:extLst>
              <a:ext uri="{FF2B5EF4-FFF2-40B4-BE49-F238E27FC236}">
                <a16:creationId xmlns:a16="http://schemas.microsoft.com/office/drawing/2014/main" id="{8A4CB7A3-5561-DDE6-5146-B7B89184A2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2322" y="7831144"/>
            <a:ext cx="320040" cy="320040"/>
          </a:xfrm>
          <a:prstGeom prst="rect">
            <a:avLst/>
          </a:prstGeom>
          <a:noFill/>
          <a:ln>
            <a:noFill/>
          </a:ln>
        </p:spPr>
      </p:pic>
      <p:pic>
        <p:nvPicPr>
          <p:cNvPr id="36" name="Picture 35">
            <a:extLst>
              <a:ext uri="{FF2B5EF4-FFF2-40B4-BE49-F238E27FC236}">
                <a16:creationId xmlns:a16="http://schemas.microsoft.com/office/drawing/2014/main" id="{64719DE3-17FD-E78A-6ED7-CC3901A433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7430" y="6844300"/>
            <a:ext cx="320040" cy="320040"/>
          </a:xfrm>
          <a:prstGeom prst="rect">
            <a:avLst/>
          </a:prstGeom>
          <a:noFill/>
          <a:ln>
            <a:noFill/>
          </a:ln>
        </p:spPr>
      </p:pic>
      <p:pic>
        <p:nvPicPr>
          <p:cNvPr id="37" name="Picture 36">
            <a:extLst>
              <a:ext uri="{FF2B5EF4-FFF2-40B4-BE49-F238E27FC236}">
                <a16:creationId xmlns:a16="http://schemas.microsoft.com/office/drawing/2014/main" id="{D345CEEB-DDB4-4839-37E5-6F98F87E91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710" y="6844300"/>
            <a:ext cx="320040" cy="320040"/>
          </a:xfrm>
          <a:prstGeom prst="rect">
            <a:avLst/>
          </a:prstGeom>
          <a:noFill/>
          <a:ln>
            <a:noFill/>
          </a:ln>
        </p:spPr>
      </p:pic>
      <p:pic>
        <p:nvPicPr>
          <p:cNvPr id="38" name="Picture 37">
            <a:extLst>
              <a:ext uri="{FF2B5EF4-FFF2-40B4-BE49-F238E27FC236}">
                <a16:creationId xmlns:a16="http://schemas.microsoft.com/office/drawing/2014/main" id="{1363B52E-FE21-A549-EBA4-23EE89E444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667" y="6842422"/>
            <a:ext cx="320040" cy="320040"/>
          </a:xfrm>
          <a:prstGeom prst="rect">
            <a:avLst/>
          </a:prstGeom>
          <a:noFill/>
          <a:ln>
            <a:noFill/>
          </a:ln>
        </p:spPr>
      </p:pic>
      <p:pic>
        <p:nvPicPr>
          <p:cNvPr id="39" name="Picture 38">
            <a:extLst>
              <a:ext uri="{FF2B5EF4-FFF2-40B4-BE49-F238E27FC236}">
                <a16:creationId xmlns:a16="http://schemas.microsoft.com/office/drawing/2014/main" id="{0C7A3D38-FC57-9C8D-F2AA-559E2330B7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327" y="6842422"/>
            <a:ext cx="320040" cy="320040"/>
          </a:xfrm>
          <a:prstGeom prst="rect">
            <a:avLst/>
          </a:prstGeom>
          <a:noFill/>
          <a:ln>
            <a:noFill/>
          </a:ln>
        </p:spPr>
      </p:pic>
      <p:pic>
        <p:nvPicPr>
          <p:cNvPr id="40" name="Picture 39">
            <a:extLst>
              <a:ext uri="{FF2B5EF4-FFF2-40B4-BE49-F238E27FC236}">
                <a16:creationId xmlns:a16="http://schemas.microsoft.com/office/drawing/2014/main" id="{D7EA6BBC-1BBC-D018-330D-E1F0220E8B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775" y="6842084"/>
            <a:ext cx="320040" cy="320040"/>
          </a:xfrm>
          <a:prstGeom prst="rect">
            <a:avLst/>
          </a:prstGeom>
          <a:noFill/>
          <a:ln>
            <a:noFill/>
          </a:ln>
        </p:spPr>
      </p:pic>
      <p:pic>
        <p:nvPicPr>
          <p:cNvPr id="41" name="Picture 40">
            <a:extLst>
              <a:ext uri="{FF2B5EF4-FFF2-40B4-BE49-F238E27FC236}">
                <a16:creationId xmlns:a16="http://schemas.microsoft.com/office/drawing/2014/main" id="{5BBABF44-6D98-F31E-70B6-6C7AC39D04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4815" y="6842084"/>
            <a:ext cx="320040" cy="320040"/>
          </a:xfrm>
          <a:prstGeom prst="rect">
            <a:avLst/>
          </a:prstGeom>
          <a:noFill/>
          <a:ln>
            <a:noFill/>
          </a:ln>
        </p:spPr>
      </p:pic>
      <p:pic>
        <p:nvPicPr>
          <p:cNvPr id="42" name="Picture 41">
            <a:extLst>
              <a:ext uri="{FF2B5EF4-FFF2-40B4-BE49-F238E27FC236}">
                <a16:creationId xmlns:a16="http://schemas.microsoft.com/office/drawing/2014/main" id="{0C9BEE0B-4EFA-9035-1748-2DFFB15E0A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5050" y="7179302"/>
            <a:ext cx="320040" cy="320040"/>
          </a:xfrm>
          <a:prstGeom prst="rect">
            <a:avLst/>
          </a:prstGeom>
          <a:noFill/>
          <a:ln>
            <a:noFill/>
          </a:ln>
        </p:spPr>
      </p:pic>
      <p:pic>
        <p:nvPicPr>
          <p:cNvPr id="43" name="Picture 42">
            <a:extLst>
              <a:ext uri="{FF2B5EF4-FFF2-40B4-BE49-F238E27FC236}">
                <a16:creationId xmlns:a16="http://schemas.microsoft.com/office/drawing/2014/main" id="{897CC750-062C-5BA7-963D-821371576C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710" y="7179302"/>
            <a:ext cx="320040" cy="320040"/>
          </a:xfrm>
          <a:prstGeom prst="rect">
            <a:avLst/>
          </a:prstGeom>
          <a:noFill/>
          <a:ln>
            <a:noFill/>
          </a:ln>
        </p:spPr>
      </p:pic>
      <p:pic>
        <p:nvPicPr>
          <p:cNvPr id="44" name="Picture 43">
            <a:extLst>
              <a:ext uri="{FF2B5EF4-FFF2-40B4-BE49-F238E27FC236}">
                <a16:creationId xmlns:a16="http://schemas.microsoft.com/office/drawing/2014/main" id="{216345A2-C6CA-ADFB-3CC0-B4BB6A5F9D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7287" y="7177424"/>
            <a:ext cx="320040" cy="320040"/>
          </a:xfrm>
          <a:prstGeom prst="rect">
            <a:avLst/>
          </a:prstGeom>
          <a:noFill/>
          <a:ln>
            <a:noFill/>
          </a:ln>
        </p:spPr>
      </p:pic>
      <p:pic>
        <p:nvPicPr>
          <p:cNvPr id="45" name="Picture 44">
            <a:extLst>
              <a:ext uri="{FF2B5EF4-FFF2-40B4-BE49-F238E27FC236}">
                <a16:creationId xmlns:a16="http://schemas.microsoft.com/office/drawing/2014/main" id="{DFDB6547-4AE4-5FA8-724E-F7EE30573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4947" y="7177424"/>
            <a:ext cx="320040" cy="320040"/>
          </a:xfrm>
          <a:prstGeom prst="rect">
            <a:avLst/>
          </a:prstGeom>
          <a:noFill/>
          <a:ln>
            <a:noFill/>
          </a:ln>
        </p:spPr>
      </p:pic>
      <p:pic>
        <p:nvPicPr>
          <p:cNvPr id="46" name="Picture 45">
            <a:extLst>
              <a:ext uri="{FF2B5EF4-FFF2-40B4-BE49-F238E27FC236}">
                <a16:creationId xmlns:a16="http://schemas.microsoft.com/office/drawing/2014/main" id="{72AAD6CD-F3C3-5CDF-D4D9-879511D8BE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775" y="7177086"/>
            <a:ext cx="320040" cy="320040"/>
          </a:xfrm>
          <a:prstGeom prst="rect">
            <a:avLst/>
          </a:prstGeom>
          <a:noFill/>
          <a:ln>
            <a:noFill/>
          </a:ln>
        </p:spPr>
      </p:pic>
      <p:pic>
        <p:nvPicPr>
          <p:cNvPr id="47" name="Picture 46">
            <a:extLst>
              <a:ext uri="{FF2B5EF4-FFF2-40B4-BE49-F238E27FC236}">
                <a16:creationId xmlns:a16="http://schemas.microsoft.com/office/drawing/2014/main" id="{C8B7C529-7F49-421B-4B71-D8963EAF4D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435" y="7177086"/>
            <a:ext cx="320040" cy="320040"/>
          </a:xfrm>
          <a:prstGeom prst="rect">
            <a:avLst/>
          </a:prstGeom>
          <a:noFill/>
          <a:ln>
            <a:noFill/>
          </a:ln>
        </p:spPr>
      </p:pic>
      <p:pic>
        <p:nvPicPr>
          <p:cNvPr id="48" name="Picture 47">
            <a:extLst>
              <a:ext uri="{FF2B5EF4-FFF2-40B4-BE49-F238E27FC236}">
                <a16:creationId xmlns:a16="http://schemas.microsoft.com/office/drawing/2014/main" id="{D8056BC4-72BF-CE0C-7FF8-7060BB6197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7430" y="6514086"/>
            <a:ext cx="320040" cy="320040"/>
          </a:xfrm>
          <a:prstGeom prst="rect">
            <a:avLst/>
          </a:prstGeom>
          <a:noFill/>
          <a:ln>
            <a:noFill/>
          </a:ln>
        </p:spPr>
      </p:pic>
      <p:pic>
        <p:nvPicPr>
          <p:cNvPr id="49" name="Picture 48">
            <a:extLst>
              <a:ext uri="{FF2B5EF4-FFF2-40B4-BE49-F238E27FC236}">
                <a16:creationId xmlns:a16="http://schemas.microsoft.com/office/drawing/2014/main" id="{F6EFF1E3-CF18-4E10-D236-E95B14917D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710" y="6514086"/>
            <a:ext cx="320040" cy="320040"/>
          </a:xfrm>
          <a:prstGeom prst="rect">
            <a:avLst/>
          </a:prstGeom>
          <a:noFill/>
          <a:ln>
            <a:noFill/>
          </a:ln>
        </p:spPr>
      </p:pic>
      <p:pic>
        <p:nvPicPr>
          <p:cNvPr id="50" name="Picture 49">
            <a:extLst>
              <a:ext uri="{FF2B5EF4-FFF2-40B4-BE49-F238E27FC236}">
                <a16:creationId xmlns:a16="http://schemas.microsoft.com/office/drawing/2014/main" id="{ECD59FEB-9CDE-0E7C-7B04-C7B61ABC26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667" y="6512208"/>
            <a:ext cx="320040" cy="320040"/>
          </a:xfrm>
          <a:prstGeom prst="rect">
            <a:avLst/>
          </a:prstGeom>
          <a:noFill/>
          <a:ln>
            <a:noFill/>
          </a:ln>
        </p:spPr>
      </p:pic>
      <p:pic>
        <p:nvPicPr>
          <p:cNvPr id="51" name="Picture 50">
            <a:extLst>
              <a:ext uri="{FF2B5EF4-FFF2-40B4-BE49-F238E27FC236}">
                <a16:creationId xmlns:a16="http://schemas.microsoft.com/office/drawing/2014/main" id="{B7B74170-C27B-2971-B905-EC2329A8C7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327" y="6512208"/>
            <a:ext cx="320040" cy="320040"/>
          </a:xfrm>
          <a:prstGeom prst="rect">
            <a:avLst/>
          </a:prstGeom>
          <a:noFill/>
          <a:ln>
            <a:noFill/>
          </a:ln>
        </p:spPr>
      </p:pic>
      <p:pic>
        <p:nvPicPr>
          <p:cNvPr id="52" name="Picture 51">
            <a:extLst>
              <a:ext uri="{FF2B5EF4-FFF2-40B4-BE49-F238E27FC236}">
                <a16:creationId xmlns:a16="http://schemas.microsoft.com/office/drawing/2014/main" id="{82738B67-C37A-5B8D-8688-A4EB8DBB37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7155" y="6511870"/>
            <a:ext cx="320040" cy="320040"/>
          </a:xfrm>
          <a:prstGeom prst="rect">
            <a:avLst/>
          </a:prstGeom>
          <a:noFill/>
          <a:ln>
            <a:noFill/>
          </a:ln>
        </p:spPr>
      </p:pic>
      <p:pic>
        <p:nvPicPr>
          <p:cNvPr id="55" name="Picture 54">
            <a:extLst>
              <a:ext uri="{FF2B5EF4-FFF2-40B4-BE49-F238E27FC236}">
                <a16:creationId xmlns:a16="http://schemas.microsoft.com/office/drawing/2014/main" id="{59235A01-2393-C5A2-20DD-D34731F539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334" y="6510500"/>
            <a:ext cx="320040" cy="320040"/>
          </a:xfrm>
          <a:prstGeom prst="rect">
            <a:avLst/>
          </a:prstGeom>
          <a:noFill/>
          <a:ln>
            <a:noFill/>
          </a:ln>
        </p:spPr>
      </p:pic>
      <p:pic>
        <p:nvPicPr>
          <p:cNvPr id="56" name="Picture 55">
            <a:extLst>
              <a:ext uri="{FF2B5EF4-FFF2-40B4-BE49-F238E27FC236}">
                <a16:creationId xmlns:a16="http://schemas.microsoft.com/office/drawing/2014/main" id="{9DCCBAE4-6E0B-E6B4-8796-15D65A5742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334" y="6845502"/>
            <a:ext cx="320040" cy="320040"/>
          </a:xfrm>
          <a:prstGeom prst="rect">
            <a:avLst/>
          </a:prstGeom>
          <a:noFill/>
          <a:ln>
            <a:noFill/>
          </a:ln>
        </p:spPr>
      </p:pic>
      <p:pic>
        <p:nvPicPr>
          <p:cNvPr id="57" name="Picture 56">
            <a:extLst>
              <a:ext uri="{FF2B5EF4-FFF2-40B4-BE49-F238E27FC236}">
                <a16:creationId xmlns:a16="http://schemas.microsoft.com/office/drawing/2014/main" id="{2D23BD97-1AD8-BABE-AE09-5F5BFEF6E8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334" y="6180286"/>
            <a:ext cx="320040" cy="320040"/>
          </a:xfrm>
          <a:prstGeom prst="rect">
            <a:avLst/>
          </a:prstGeom>
          <a:noFill/>
          <a:ln>
            <a:noFill/>
          </a:ln>
        </p:spPr>
      </p:pic>
      <p:pic>
        <p:nvPicPr>
          <p:cNvPr id="58" name="Picture 57">
            <a:extLst>
              <a:ext uri="{FF2B5EF4-FFF2-40B4-BE49-F238E27FC236}">
                <a16:creationId xmlns:a16="http://schemas.microsoft.com/office/drawing/2014/main" id="{8FFC7EE1-78AD-4F92-2740-A67D142E12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5741" y="7494790"/>
            <a:ext cx="320040" cy="320040"/>
          </a:xfrm>
          <a:prstGeom prst="rect">
            <a:avLst/>
          </a:prstGeom>
          <a:noFill/>
          <a:ln>
            <a:noFill/>
          </a:ln>
        </p:spPr>
      </p:pic>
      <p:pic>
        <p:nvPicPr>
          <p:cNvPr id="59" name="Picture 58">
            <a:extLst>
              <a:ext uri="{FF2B5EF4-FFF2-40B4-BE49-F238E27FC236}">
                <a16:creationId xmlns:a16="http://schemas.microsoft.com/office/drawing/2014/main" id="{73919BD6-482E-6128-0B24-49AA2CEBEE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3361" y="7829792"/>
            <a:ext cx="320040" cy="320040"/>
          </a:xfrm>
          <a:prstGeom prst="rect">
            <a:avLst/>
          </a:prstGeom>
          <a:noFill/>
          <a:ln>
            <a:noFill/>
          </a:ln>
        </p:spPr>
      </p:pic>
      <p:pic>
        <p:nvPicPr>
          <p:cNvPr id="60" name="Picture 59">
            <a:extLst>
              <a:ext uri="{FF2B5EF4-FFF2-40B4-BE49-F238E27FC236}">
                <a16:creationId xmlns:a16="http://schemas.microsoft.com/office/drawing/2014/main" id="{61312959-4F2A-C010-0FF6-1D048E5080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5741" y="7179816"/>
            <a:ext cx="320040" cy="320040"/>
          </a:xfrm>
          <a:prstGeom prst="rect">
            <a:avLst/>
          </a:prstGeom>
          <a:noFill/>
          <a:ln>
            <a:noFill/>
          </a:ln>
        </p:spPr>
      </p:pic>
      <p:pic>
        <p:nvPicPr>
          <p:cNvPr id="61" name="Picture 60">
            <a:extLst>
              <a:ext uri="{FF2B5EF4-FFF2-40B4-BE49-F238E27FC236}">
                <a16:creationId xmlns:a16="http://schemas.microsoft.com/office/drawing/2014/main" id="{D0892AFA-0587-104B-49E2-38BCF53FFB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5558" y="6518814"/>
            <a:ext cx="320040" cy="320040"/>
          </a:xfrm>
          <a:prstGeom prst="rect">
            <a:avLst/>
          </a:prstGeom>
          <a:noFill/>
          <a:ln>
            <a:noFill/>
          </a:ln>
        </p:spPr>
      </p:pic>
      <p:pic>
        <p:nvPicPr>
          <p:cNvPr id="62" name="Picture 61">
            <a:extLst>
              <a:ext uri="{FF2B5EF4-FFF2-40B4-BE49-F238E27FC236}">
                <a16:creationId xmlns:a16="http://schemas.microsoft.com/office/drawing/2014/main" id="{AB89F4B7-1B43-1F18-DF1A-671154C595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8826" y="7177382"/>
            <a:ext cx="320040" cy="320040"/>
          </a:xfrm>
          <a:prstGeom prst="rect">
            <a:avLst/>
          </a:prstGeom>
          <a:noFill/>
          <a:ln>
            <a:noFill/>
          </a:ln>
        </p:spPr>
      </p:pic>
      <p:pic>
        <p:nvPicPr>
          <p:cNvPr id="63" name="Picture 62">
            <a:extLst>
              <a:ext uri="{FF2B5EF4-FFF2-40B4-BE49-F238E27FC236}">
                <a16:creationId xmlns:a16="http://schemas.microsoft.com/office/drawing/2014/main" id="{76D590C3-9924-DCD4-CFEC-2888CA5B1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9141" y="6847844"/>
            <a:ext cx="320040" cy="320040"/>
          </a:xfrm>
          <a:prstGeom prst="rect">
            <a:avLst/>
          </a:prstGeom>
          <a:noFill/>
          <a:ln>
            <a:noFill/>
          </a:ln>
        </p:spPr>
      </p:pic>
      <p:pic>
        <p:nvPicPr>
          <p:cNvPr id="512" name="Picture 511">
            <a:extLst>
              <a:ext uri="{FF2B5EF4-FFF2-40B4-BE49-F238E27FC236}">
                <a16:creationId xmlns:a16="http://schemas.microsoft.com/office/drawing/2014/main" id="{ACD71496-C637-B353-CED4-676E8C6FF6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8866" y="7503780"/>
            <a:ext cx="320040" cy="320040"/>
          </a:xfrm>
          <a:prstGeom prst="rect">
            <a:avLst/>
          </a:prstGeom>
          <a:noFill/>
          <a:ln>
            <a:noFill/>
          </a:ln>
        </p:spPr>
      </p:pic>
      <p:pic>
        <p:nvPicPr>
          <p:cNvPr id="513" name="Picture 512">
            <a:extLst>
              <a:ext uri="{FF2B5EF4-FFF2-40B4-BE49-F238E27FC236}">
                <a16:creationId xmlns:a16="http://schemas.microsoft.com/office/drawing/2014/main" id="{4522C2A2-8CE5-1ECD-289F-53A88991DD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392" y="5858061"/>
            <a:ext cx="320040" cy="320040"/>
          </a:xfrm>
          <a:prstGeom prst="rect">
            <a:avLst/>
          </a:prstGeom>
          <a:noFill/>
          <a:ln>
            <a:noFill/>
          </a:ln>
        </p:spPr>
      </p:pic>
      <p:pic>
        <p:nvPicPr>
          <p:cNvPr id="514" name="Picture 513">
            <a:extLst>
              <a:ext uri="{FF2B5EF4-FFF2-40B4-BE49-F238E27FC236}">
                <a16:creationId xmlns:a16="http://schemas.microsoft.com/office/drawing/2014/main" id="{6AEBBB56-7BC3-B491-5B79-15FD6E7C69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2975" y="6187091"/>
            <a:ext cx="320040" cy="320040"/>
          </a:xfrm>
          <a:prstGeom prst="rect">
            <a:avLst/>
          </a:prstGeom>
          <a:noFill/>
          <a:ln>
            <a:noFill/>
          </a:ln>
        </p:spPr>
      </p:pic>
      <p:pic>
        <p:nvPicPr>
          <p:cNvPr id="515" name="Picture 514">
            <a:extLst>
              <a:ext uri="{FF2B5EF4-FFF2-40B4-BE49-F238E27FC236}">
                <a16:creationId xmlns:a16="http://schemas.microsoft.com/office/drawing/2014/main" id="{D4F7AB41-F450-EDED-59DF-7A7D7EBEE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0941" y="6191154"/>
            <a:ext cx="320040" cy="320040"/>
          </a:xfrm>
          <a:prstGeom prst="rect">
            <a:avLst/>
          </a:prstGeom>
          <a:noFill/>
          <a:ln>
            <a:noFill/>
          </a:ln>
        </p:spPr>
      </p:pic>
      <p:pic>
        <p:nvPicPr>
          <p:cNvPr id="516" name="Picture 515">
            <a:extLst>
              <a:ext uri="{FF2B5EF4-FFF2-40B4-BE49-F238E27FC236}">
                <a16:creationId xmlns:a16="http://schemas.microsoft.com/office/drawing/2014/main" id="{2CB6402A-1B8A-741B-123C-9922E4A4EC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904" y="6512564"/>
            <a:ext cx="320040" cy="320040"/>
          </a:xfrm>
          <a:prstGeom prst="rect">
            <a:avLst/>
          </a:prstGeom>
          <a:noFill/>
          <a:ln>
            <a:noFill/>
          </a:ln>
        </p:spPr>
      </p:pic>
      <p:pic>
        <p:nvPicPr>
          <p:cNvPr id="517" name="Picture 516">
            <a:extLst>
              <a:ext uri="{FF2B5EF4-FFF2-40B4-BE49-F238E27FC236}">
                <a16:creationId xmlns:a16="http://schemas.microsoft.com/office/drawing/2014/main" id="{D196BC32-6DB1-DE43-9080-EA5FB1E935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7155" y="5530401"/>
            <a:ext cx="320040" cy="320040"/>
          </a:xfrm>
          <a:prstGeom prst="rect">
            <a:avLst/>
          </a:prstGeom>
          <a:noFill/>
          <a:ln>
            <a:noFill/>
          </a:ln>
        </p:spPr>
      </p:pic>
      <p:pic>
        <p:nvPicPr>
          <p:cNvPr id="518" name="Picture 517">
            <a:extLst>
              <a:ext uri="{FF2B5EF4-FFF2-40B4-BE49-F238E27FC236}">
                <a16:creationId xmlns:a16="http://schemas.microsoft.com/office/drawing/2014/main" id="{97B7BBEC-2674-9734-09F6-57B8CA38F0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0738" y="5859431"/>
            <a:ext cx="320040" cy="320040"/>
          </a:xfrm>
          <a:prstGeom prst="rect">
            <a:avLst/>
          </a:prstGeom>
          <a:noFill/>
          <a:ln>
            <a:noFill/>
          </a:ln>
        </p:spPr>
      </p:pic>
      <p:pic>
        <p:nvPicPr>
          <p:cNvPr id="519" name="Picture 518">
            <a:extLst>
              <a:ext uri="{FF2B5EF4-FFF2-40B4-BE49-F238E27FC236}">
                <a16:creationId xmlns:a16="http://schemas.microsoft.com/office/drawing/2014/main" id="{CE47D0FC-FC17-C8CA-A85E-F75501A32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6864" y="3883670"/>
            <a:ext cx="320040" cy="320040"/>
          </a:xfrm>
          <a:prstGeom prst="rect">
            <a:avLst/>
          </a:prstGeom>
          <a:noFill/>
          <a:ln>
            <a:noFill/>
          </a:ln>
        </p:spPr>
      </p:pic>
      <p:pic>
        <p:nvPicPr>
          <p:cNvPr id="520" name="Picture 519">
            <a:extLst>
              <a:ext uri="{FF2B5EF4-FFF2-40B4-BE49-F238E27FC236}">
                <a16:creationId xmlns:a16="http://schemas.microsoft.com/office/drawing/2014/main" id="{D35FED74-39C4-8774-BC13-588A692DA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287" y="4212930"/>
            <a:ext cx="320040" cy="320040"/>
          </a:xfrm>
          <a:prstGeom prst="rect">
            <a:avLst/>
          </a:prstGeom>
          <a:noFill/>
          <a:ln>
            <a:noFill/>
          </a:ln>
        </p:spPr>
      </p:pic>
      <p:pic>
        <p:nvPicPr>
          <p:cNvPr id="521" name="Picture 520">
            <a:extLst>
              <a:ext uri="{FF2B5EF4-FFF2-40B4-BE49-F238E27FC236}">
                <a16:creationId xmlns:a16="http://schemas.microsoft.com/office/drawing/2014/main" id="{7B520C93-4E89-A654-58D2-584393D36C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904" y="3553456"/>
            <a:ext cx="320040" cy="320040"/>
          </a:xfrm>
          <a:prstGeom prst="rect">
            <a:avLst/>
          </a:prstGeom>
          <a:noFill/>
          <a:ln>
            <a:noFill/>
          </a:ln>
        </p:spPr>
      </p:pic>
      <p:pic>
        <p:nvPicPr>
          <p:cNvPr id="522" name="Picture 521">
            <a:extLst>
              <a:ext uri="{FF2B5EF4-FFF2-40B4-BE49-F238E27FC236}">
                <a16:creationId xmlns:a16="http://schemas.microsoft.com/office/drawing/2014/main" id="{6D08EAB8-4C10-F5D0-AC31-FD251E4F4B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156" y="4540471"/>
            <a:ext cx="320040" cy="320040"/>
          </a:xfrm>
          <a:prstGeom prst="rect">
            <a:avLst/>
          </a:prstGeom>
          <a:noFill/>
          <a:ln>
            <a:noFill/>
          </a:ln>
        </p:spPr>
      </p:pic>
      <p:pic>
        <p:nvPicPr>
          <p:cNvPr id="523" name="Picture 522">
            <a:extLst>
              <a:ext uri="{FF2B5EF4-FFF2-40B4-BE49-F238E27FC236}">
                <a16:creationId xmlns:a16="http://schemas.microsoft.com/office/drawing/2014/main" id="{D45F06AC-EFFC-B949-72CA-15FF3C382B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7199" y="4869731"/>
            <a:ext cx="320040" cy="320040"/>
          </a:xfrm>
          <a:prstGeom prst="rect">
            <a:avLst/>
          </a:prstGeom>
          <a:noFill/>
          <a:ln>
            <a:noFill/>
          </a:ln>
        </p:spPr>
      </p:pic>
      <p:pic>
        <p:nvPicPr>
          <p:cNvPr id="524" name="Picture 523">
            <a:extLst>
              <a:ext uri="{FF2B5EF4-FFF2-40B4-BE49-F238E27FC236}">
                <a16:creationId xmlns:a16="http://schemas.microsoft.com/office/drawing/2014/main" id="{F0FBE661-0C6E-17B7-3B1D-0132DD2C36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3361" y="5199394"/>
            <a:ext cx="320040" cy="320040"/>
          </a:xfrm>
          <a:prstGeom prst="rect">
            <a:avLst/>
          </a:prstGeom>
          <a:noFill/>
          <a:ln>
            <a:noFill/>
          </a:ln>
        </p:spPr>
      </p:pic>
      <p:pic>
        <p:nvPicPr>
          <p:cNvPr id="525" name="Picture 524">
            <a:extLst>
              <a:ext uri="{FF2B5EF4-FFF2-40B4-BE49-F238E27FC236}">
                <a16:creationId xmlns:a16="http://schemas.microsoft.com/office/drawing/2014/main" id="{D91E15E9-7704-3E7F-88E6-AC42573793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3361" y="4869180"/>
            <a:ext cx="320040" cy="320040"/>
          </a:xfrm>
          <a:prstGeom prst="rect">
            <a:avLst/>
          </a:prstGeom>
          <a:noFill/>
          <a:ln>
            <a:noFill/>
          </a:ln>
        </p:spPr>
      </p:pic>
      <p:pic>
        <p:nvPicPr>
          <p:cNvPr id="526" name="Picture 525">
            <a:extLst>
              <a:ext uri="{FF2B5EF4-FFF2-40B4-BE49-F238E27FC236}">
                <a16:creationId xmlns:a16="http://schemas.microsoft.com/office/drawing/2014/main" id="{5CC866F2-A039-FA34-D2E4-D2663FC0F7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9726" y="4537934"/>
            <a:ext cx="320040" cy="320040"/>
          </a:xfrm>
          <a:prstGeom prst="rect">
            <a:avLst/>
          </a:prstGeom>
          <a:noFill/>
          <a:ln>
            <a:noFill/>
          </a:ln>
        </p:spPr>
      </p:pic>
      <p:pic>
        <p:nvPicPr>
          <p:cNvPr id="527" name="Picture 526">
            <a:extLst>
              <a:ext uri="{FF2B5EF4-FFF2-40B4-BE49-F238E27FC236}">
                <a16:creationId xmlns:a16="http://schemas.microsoft.com/office/drawing/2014/main" id="{495923EF-C1D5-C80B-36E6-B7879082C3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9726" y="4215340"/>
            <a:ext cx="320040" cy="320040"/>
          </a:xfrm>
          <a:prstGeom prst="rect">
            <a:avLst/>
          </a:prstGeom>
          <a:noFill/>
          <a:ln>
            <a:noFill/>
          </a:ln>
        </p:spPr>
      </p:pic>
      <p:pic>
        <p:nvPicPr>
          <p:cNvPr id="528" name="Picture 527">
            <a:extLst>
              <a:ext uri="{FF2B5EF4-FFF2-40B4-BE49-F238E27FC236}">
                <a16:creationId xmlns:a16="http://schemas.microsoft.com/office/drawing/2014/main" id="{C4FC39C8-2DF7-3449-268E-C89A679248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0724" y="3880432"/>
            <a:ext cx="320040" cy="320040"/>
          </a:xfrm>
          <a:prstGeom prst="rect">
            <a:avLst/>
          </a:prstGeom>
          <a:noFill/>
          <a:ln>
            <a:noFill/>
          </a:ln>
        </p:spPr>
      </p:pic>
      <p:pic>
        <p:nvPicPr>
          <p:cNvPr id="529" name="Picture 528">
            <a:extLst>
              <a:ext uri="{FF2B5EF4-FFF2-40B4-BE49-F238E27FC236}">
                <a16:creationId xmlns:a16="http://schemas.microsoft.com/office/drawing/2014/main" id="{6D76FC75-263A-AFF1-71E3-70E47AC43E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0724" y="3550218"/>
            <a:ext cx="320040" cy="320040"/>
          </a:xfrm>
          <a:prstGeom prst="rect">
            <a:avLst/>
          </a:prstGeom>
          <a:noFill/>
          <a:ln>
            <a:noFill/>
          </a:ln>
        </p:spPr>
      </p:pic>
      <p:pic>
        <p:nvPicPr>
          <p:cNvPr id="530" name="Picture 529">
            <a:extLst>
              <a:ext uri="{FF2B5EF4-FFF2-40B4-BE49-F238E27FC236}">
                <a16:creationId xmlns:a16="http://schemas.microsoft.com/office/drawing/2014/main" id="{F8EBD2B2-8B07-1CD0-B0EF-12F5BA542A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709" y="3226592"/>
            <a:ext cx="320040" cy="320040"/>
          </a:xfrm>
          <a:prstGeom prst="rect">
            <a:avLst/>
          </a:prstGeom>
          <a:noFill/>
          <a:ln>
            <a:noFill/>
          </a:ln>
        </p:spPr>
      </p:pic>
      <p:pic>
        <p:nvPicPr>
          <p:cNvPr id="531" name="Picture 530">
            <a:extLst>
              <a:ext uri="{FF2B5EF4-FFF2-40B4-BE49-F238E27FC236}">
                <a16:creationId xmlns:a16="http://schemas.microsoft.com/office/drawing/2014/main" id="{3C160F21-D95A-39A6-E628-5635416868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709" y="2896378"/>
            <a:ext cx="320040" cy="320040"/>
          </a:xfrm>
          <a:prstGeom prst="rect">
            <a:avLst/>
          </a:prstGeom>
          <a:noFill/>
          <a:ln>
            <a:noFill/>
          </a:ln>
        </p:spPr>
      </p:pic>
      <p:pic>
        <p:nvPicPr>
          <p:cNvPr id="532" name="Picture 531">
            <a:extLst>
              <a:ext uri="{FF2B5EF4-FFF2-40B4-BE49-F238E27FC236}">
                <a16:creationId xmlns:a16="http://schemas.microsoft.com/office/drawing/2014/main" id="{14872842-25A2-8229-99D3-899856CC25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9726" y="2569840"/>
            <a:ext cx="320040" cy="320040"/>
          </a:xfrm>
          <a:prstGeom prst="rect">
            <a:avLst/>
          </a:prstGeom>
          <a:noFill/>
          <a:ln>
            <a:noFill/>
          </a:ln>
        </p:spPr>
      </p:pic>
      <p:pic>
        <p:nvPicPr>
          <p:cNvPr id="533" name="Picture 532">
            <a:extLst>
              <a:ext uri="{FF2B5EF4-FFF2-40B4-BE49-F238E27FC236}">
                <a16:creationId xmlns:a16="http://schemas.microsoft.com/office/drawing/2014/main" id="{E0B13066-668A-DA7A-C1E6-675CEFE1AD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0724" y="2234932"/>
            <a:ext cx="320040" cy="320040"/>
          </a:xfrm>
          <a:prstGeom prst="rect">
            <a:avLst/>
          </a:prstGeom>
          <a:noFill/>
          <a:ln>
            <a:noFill/>
          </a:ln>
        </p:spPr>
      </p:pic>
      <p:pic>
        <p:nvPicPr>
          <p:cNvPr id="534" name="Picture 533">
            <a:extLst>
              <a:ext uri="{FF2B5EF4-FFF2-40B4-BE49-F238E27FC236}">
                <a16:creationId xmlns:a16="http://schemas.microsoft.com/office/drawing/2014/main" id="{D07F6028-EE15-7CBD-0047-CAE3EE3A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0724" y="1904718"/>
            <a:ext cx="320040" cy="320040"/>
          </a:xfrm>
          <a:prstGeom prst="rect">
            <a:avLst/>
          </a:prstGeom>
          <a:noFill/>
          <a:ln>
            <a:noFill/>
          </a:ln>
        </p:spPr>
      </p:pic>
      <p:pic>
        <p:nvPicPr>
          <p:cNvPr id="535" name="Picture 534">
            <a:extLst>
              <a:ext uri="{FF2B5EF4-FFF2-40B4-BE49-F238E27FC236}">
                <a16:creationId xmlns:a16="http://schemas.microsoft.com/office/drawing/2014/main" id="{7D6B0C2C-D06E-F2B4-98C0-D6ED6DAD11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709" y="1581092"/>
            <a:ext cx="320040" cy="320040"/>
          </a:xfrm>
          <a:prstGeom prst="rect">
            <a:avLst/>
          </a:prstGeom>
          <a:noFill/>
          <a:ln>
            <a:noFill/>
          </a:ln>
        </p:spPr>
      </p:pic>
      <p:pic>
        <p:nvPicPr>
          <p:cNvPr id="536" name="Picture 535">
            <a:extLst>
              <a:ext uri="{FF2B5EF4-FFF2-40B4-BE49-F238E27FC236}">
                <a16:creationId xmlns:a16="http://schemas.microsoft.com/office/drawing/2014/main" id="{FEB5A436-8170-D8E9-A3D7-88C5D70B3E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709" y="1250878"/>
            <a:ext cx="320040" cy="320040"/>
          </a:xfrm>
          <a:prstGeom prst="rect">
            <a:avLst/>
          </a:prstGeom>
          <a:noFill/>
          <a:ln>
            <a:noFill/>
          </a:ln>
        </p:spPr>
      </p:pic>
      <p:pic>
        <p:nvPicPr>
          <p:cNvPr id="537" name="Picture 536">
            <a:extLst>
              <a:ext uri="{FF2B5EF4-FFF2-40B4-BE49-F238E27FC236}">
                <a16:creationId xmlns:a16="http://schemas.microsoft.com/office/drawing/2014/main" id="{0A9D23DD-EA91-EC9D-2D8D-2FA0E75075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723" y="6186547"/>
            <a:ext cx="320040" cy="320040"/>
          </a:xfrm>
          <a:prstGeom prst="rect">
            <a:avLst/>
          </a:prstGeom>
          <a:noFill/>
          <a:ln>
            <a:noFill/>
          </a:ln>
        </p:spPr>
      </p:pic>
      <p:pic>
        <p:nvPicPr>
          <p:cNvPr id="538" name="Picture 537">
            <a:extLst>
              <a:ext uri="{FF2B5EF4-FFF2-40B4-BE49-F238E27FC236}">
                <a16:creationId xmlns:a16="http://schemas.microsoft.com/office/drawing/2014/main" id="{4F22E985-74C4-CBD0-F972-42624A7E4C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1003" y="6186547"/>
            <a:ext cx="320040" cy="320040"/>
          </a:xfrm>
          <a:prstGeom prst="rect">
            <a:avLst/>
          </a:prstGeom>
          <a:noFill/>
          <a:ln>
            <a:noFill/>
          </a:ln>
        </p:spPr>
      </p:pic>
      <p:pic>
        <p:nvPicPr>
          <p:cNvPr id="539" name="Picture 538">
            <a:extLst>
              <a:ext uri="{FF2B5EF4-FFF2-40B4-BE49-F238E27FC236}">
                <a16:creationId xmlns:a16="http://schemas.microsoft.com/office/drawing/2014/main" id="{E14E04F6-57F6-1E1C-46D1-433453BB5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7960" y="6184669"/>
            <a:ext cx="320040" cy="320040"/>
          </a:xfrm>
          <a:prstGeom prst="rect">
            <a:avLst/>
          </a:prstGeom>
          <a:noFill/>
          <a:ln>
            <a:noFill/>
          </a:ln>
        </p:spPr>
      </p:pic>
      <p:pic>
        <p:nvPicPr>
          <p:cNvPr id="540" name="Picture 539">
            <a:extLst>
              <a:ext uri="{FF2B5EF4-FFF2-40B4-BE49-F238E27FC236}">
                <a16:creationId xmlns:a16="http://schemas.microsoft.com/office/drawing/2014/main" id="{7C6AC77B-D0BF-1B74-02F4-7E8CE4734A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620" y="6184669"/>
            <a:ext cx="320040" cy="320040"/>
          </a:xfrm>
          <a:prstGeom prst="rect">
            <a:avLst/>
          </a:prstGeom>
          <a:noFill/>
          <a:ln>
            <a:noFill/>
          </a:ln>
        </p:spPr>
      </p:pic>
      <p:pic>
        <p:nvPicPr>
          <p:cNvPr id="541" name="Picture 540">
            <a:extLst>
              <a:ext uri="{FF2B5EF4-FFF2-40B4-BE49-F238E27FC236}">
                <a16:creationId xmlns:a16="http://schemas.microsoft.com/office/drawing/2014/main" id="{A66D50E8-CDB7-C02A-8280-B87721A1F0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5448" y="6184331"/>
            <a:ext cx="320040" cy="320040"/>
          </a:xfrm>
          <a:prstGeom prst="rect">
            <a:avLst/>
          </a:prstGeom>
          <a:noFill/>
          <a:ln>
            <a:noFill/>
          </a:ln>
        </p:spPr>
      </p:pic>
      <p:pic>
        <p:nvPicPr>
          <p:cNvPr id="542" name="Picture 541">
            <a:extLst>
              <a:ext uri="{FF2B5EF4-FFF2-40B4-BE49-F238E27FC236}">
                <a16:creationId xmlns:a16="http://schemas.microsoft.com/office/drawing/2014/main" id="{A987542A-CAAE-AAAE-DDF4-F719483BE4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3226592"/>
            <a:ext cx="320040" cy="320040"/>
          </a:xfrm>
          <a:prstGeom prst="rect">
            <a:avLst/>
          </a:prstGeom>
          <a:noFill/>
          <a:ln>
            <a:noFill/>
          </a:ln>
        </p:spPr>
      </p:pic>
      <p:pic>
        <p:nvPicPr>
          <p:cNvPr id="543" name="Picture 542">
            <a:extLst>
              <a:ext uri="{FF2B5EF4-FFF2-40B4-BE49-F238E27FC236}">
                <a16:creationId xmlns:a16="http://schemas.microsoft.com/office/drawing/2014/main" id="{E01D2707-5E0A-5B26-B1D3-688832E1D8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2896378"/>
            <a:ext cx="320040" cy="320040"/>
          </a:xfrm>
          <a:prstGeom prst="rect">
            <a:avLst/>
          </a:prstGeom>
          <a:noFill/>
          <a:ln>
            <a:noFill/>
          </a:ln>
        </p:spPr>
      </p:pic>
      <p:pic>
        <p:nvPicPr>
          <p:cNvPr id="544" name="Picture 543">
            <a:extLst>
              <a:ext uri="{FF2B5EF4-FFF2-40B4-BE49-F238E27FC236}">
                <a16:creationId xmlns:a16="http://schemas.microsoft.com/office/drawing/2014/main" id="{BD16ED82-4DB0-6866-A6F7-D650F4C750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2066" y="2569840"/>
            <a:ext cx="320040" cy="320040"/>
          </a:xfrm>
          <a:prstGeom prst="rect">
            <a:avLst/>
          </a:prstGeom>
          <a:noFill/>
          <a:ln>
            <a:noFill/>
          </a:ln>
        </p:spPr>
      </p:pic>
      <p:pic>
        <p:nvPicPr>
          <p:cNvPr id="546" name="Picture 545">
            <a:extLst>
              <a:ext uri="{FF2B5EF4-FFF2-40B4-BE49-F238E27FC236}">
                <a16:creationId xmlns:a16="http://schemas.microsoft.com/office/drawing/2014/main" id="{01104099-A931-4525-0DC7-673B2DEC1B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3064" y="2234932"/>
            <a:ext cx="320040" cy="320040"/>
          </a:xfrm>
          <a:prstGeom prst="rect">
            <a:avLst/>
          </a:prstGeom>
          <a:noFill/>
          <a:ln>
            <a:noFill/>
          </a:ln>
        </p:spPr>
      </p:pic>
      <p:pic>
        <p:nvPicPr>
          <p:cNvPr id="547" name="Picture 546">
            <a:extLst>
              <a:ext uri="{FF2B5EF4-FFF2-40B4-BE49-F238E27FC236}">
                <a16:creationId xmlns:a16="http://schemas.microsoft.com/office/drawing/2014/main" id="{F92F2295-7C2C-8E3F-7104-0AC3BB44D1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3064" y="1904718"/>
            <a:ext cx="320040" cy="320040"/>
          </a:xfrm>
          <a:prstGeom prst="rect">
            <a:avLst/>
          </a:prstGeom>
          <a:noFill/>
          <a:ln>
            <a:noFill/>
          </a:ln>
        </p:spPr>
      </p:pic>
      <p:pic>
        <p:nvPicPr>
          <p:cNvPr id="548" name="Picture 547">
            <a:extLst>
              <a:ext uri="{FF2B5EF4-FFF2-40B4-BE49-F238E27FC236}">
                <a16:creationId xmlns:a16="http://schemas.microsoft.com/office/drawing/2014/main" id="{A3E31916-7C0B-7B63-51B7-C9142F0AA7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1581092"/>
            <a:ext cx="320040" cy="320040"/>
          </a:xfrm>
          <a:prstGeom prst="rect">
            <a:avLst/>
          </a:prstGeom>
          <a:noFill/>
          <a:ln>
            <a:noFill/>
          </a:ln>
        </p:spPr>
      </p:pic>
      <p:pic>
        <p:nvPicPr>
          <p:cNvPr id="549" name="Picture 548">
            <a:extLst>
              <a:ext uri="{FF2B5EF4-FFF2-40B4-BE49-F238E27FC236}">
                <a16:creationId xmlns:a16="http://schemas.microsoft.com/office/drawing/2014/main" id="{E933AE5F-57D4-F090-CE7E-381508D231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1250878"/>
            <a:ext cx="320040" cy="320040"/>
          </a:xfrm>
          <a:prstGeom prst="rect">
            <a:avLst/>
          </a:prstGeom>
          <a:noFill/>
          <a:ln>
            <a:noFill/>
          </a:ln>
        </p:spPr>
      </p:pic>
      <p:pic>
        <p:nvPicPr>
          <p:cNvPr id="550" name="Picture 549">
            <a:extLst>
              <a:ext uri="{FF2B5EF4-FFF2-40B4-BE49-F238E27FC236}">
                <a16:creationId xmlns:a16="http://schemas.microsoft.com/office/drawing/2014/main" id="{923B9408-A00A-2265-D427-DB0FB65115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7092" y="2236201"/>
            <a:ext cx="320040" cy="320040"/>
          </a:xfrm>
          <a:prstGeom prst="rect">
            <a:avLst/>
          </a:prstGeom>
          <a:noFill/>
          <a:ln>
            <a:noFill/>
          </a:ln>
        </p:spPr>
      </p:pic>
      <p:pic>
        <p:nvPicPr>
          <p:cNvPr id="551" name="Picture 550">
            <a:extLst>
              <a:ext uri="{FF2B5EF4-FFF2-40B4-BE49-F238E27FC236}">
                <a16:creationId xmlns:a16="http://schemas.microsoft.com/office/drawing/2014/main" id="{DD73E3B6-1CDD-3735-D88C-E633CCAE8D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0135" y="2565461"/>
            <a:ext cx="320040" cy="320040"/>
          </a:xfrm>
          <a:prstGeom prst="rect">
            <a:avLst/>
          </a:prstGeom>
          <a:noFill/>
          <a:ln>
            <a:noFill/>
          </a:ln>
        </p:spPr>
      </p:pic>
      <p:pic>
        <p:nvPicPr>
          <p:cNvPr id="552" name="Picture 551">
            <a:extLst>
              <a:ext uri="{FF2B5EF4-FFF2-40B4-BE49-F238E27FC236}">
                <a16:creationId xmlns:a16="http://schemas.microsoft.com/office/drawing/2014/main" id="{67179234-F3DD-CE1F-5834-9FAB41A18E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7132" y="1905987"/>
            <a:ext cx="320040" cy="320040"/>
          </a:xfrm>
          <a:prstGeom prst="rect">
            <a:avLst/>
          </a:prstGeom>
          <a:noFill/>
          <a:ln>
            <a:noFill/>
          </a:ln>
        </p:spPr>
      </p:pic>
      <p:pic>
        <p:nvPicPr>
          <p:cNvPr id="553" name="Picture 552">
            <a:extLst>
              <a:ext uri="{FF2B5EF4-FFF2-40B4-BE49-F238E27FC236}">
                <a16:creationId xmlns:a16="http://schemas.microsoft.com/office/drawing/2014/main" id="{A77432AE-648A-0DFE-8B0F-247DD79DE6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4384" y="2893002"/>
            <a:ext cx="320040" cy="320040"/>
          </a:xfrm>
          <a:prstGeom prst="rect">
            <a:avLst/>
          </a:prstGeom>
          <a:noFill/>
          <a:ln>
            <a:noFill/>
          </a:ln>
        </p:spPr>
      </p:pic>
      <p:pic>
        <p:nvPicPr>
          <p:cNvPr id="554" name="Picture 553">
            <a:extLst>
              <a:ext uri="{FF2B5EF4-FFF2-40B4-BE49-F238E27FC236}">
                <a16:creationId xmlns:a16="http://schemas.microsoft.com/office/drawing/2014/main" id="{DB8F7A16-2964-C829-0814-DDDC26FE69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427" y="3222262"/>
            <a:ext cx="320040" cy="320040"/>
          </a:xfrm>
          <a:prstGeom prst="rect">
            <a:avLst/>
          </a:prstGeom>
          <a:noFill/>
          <a:ln>
            <a:noFill/>
          </a:ln>
        </p:spPr>
      </p:pic>
      <p:pic>
        <p:nvPicPr>
          <p:cNvPr id="555" name="Picture 554">
            <a:extLst>
              <a:ext uri="{FF2B5EF4-FFF2-40B4-BE49-F238E27FC236}">
                <a16:creationId xmlns:a16="http://schemas.microsoft.com/office/drawing/2014/main" id="{9853D801-6420-B352-98A0-0F12DE89BF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287" y="3883670"/>
            <a:ext cx="320040" cy="320040"/>
          </a:xfrm>
          <a:prstGeom prst="rect">
            <a:avLst/>
          </a:prstGeom>
          <a:noFill/>
          <a:ln>
            <a:noFill/>
          </a:ln>
        </p:spPr>
      </p:pic>
      <p:pic>
        <p:nvPicPr>
          <p:cNvPr id="556" name="Picture 555">
            <a:extLst>
              <a:ext uri="{FF2B5EF4-FFF2-40B4-BE49-F238E27FC236}">
                <a16:creationId xmlns:a16="http://schemas.microsoft.com/office/drawing/2014/main" id="{377BAB0C-B166-2D5D-4E2A-84B282AA70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5330" y="4212930"/>
            <a:ext cx="320040" cy="320040"/>
          </a:xfrm>
          <a:prstGeom prst="rect">
            <a:avLst/>
          </a:prstGeom>
          <a:noFill/>
          <a:ln>
            <a:noFill/>
          </a:ln>
        </p:spPr>
      </p:pic>
      <p:pic>
        <p:nvPicPr>
          <p:cNvPr id="557" name="Picture 556">
            <a:extLst>
              <a:ext uri="{FF2B5EF4-FFF2-40B4-BE49-F238E27FC236}">
                <a16:creationId xmlns:a16="http://schemas.microsoft.com/office/drawing/2014/main" id="{B0EBD157-863F-9267-0858-6AEA8C4279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947" y="3553456"/>
            <a:ext cx="320040" cy="320040"/>
          </a:xfrm>
          <a:prstGeom prst="rect">
            <a:avLst/>
          </a:prstGeom>
          <a:noFill/>
          <a:ln>
            <a:noFill/>
          </a:ln>
        </p:spPr>
      </p:pic>
      <p:pic>
        <p:nvPicPr>
          <p:cNvPr id="558" name="Picture 557">
            <a:extLst>
              <a:ext uri="{FF2B5EF4-FFF2-40B4-BE49-F238E27FC236}">
                <a16:creationId xmlns:a16="http://schemas.microsoft.com/office/drawing/2014/main" id="{E811E971-68AA-8F6C-726D-ED7EB2D280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9579" y="4540471"/>
            <a:ext cx="320040" cy="320040"/>
          </a:xfrm>
          <a:prstGeom prst="rect">
            <a:avLst/>
          </a:prstGeom>
          <a:noFill/>
          <a:ln>
            <a:noFill/>
          </a:ln>
        </p:spPr>
      </p:pic>
      <p:pic>
        <p:nvPicPr>
          <p:cNvPr id="560" name="Picture 559">
            <a:extLst>
              <a:ext uri="{FF2B5EF4-FFF2-40B4-BE49-F238E27FC236}">
                <a16:creationId xmlns:a16="http://schemas.microsoft.com/office/drawing/2014/main" id="{FA05E837-4893-AF09-8D35-3A104F3940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0056" y="5863293"/>
            <a:ext cx="320040" cy="320040"/>
          </a:xfrm>
          <a:prstGeom prst="rect">
            <a:avLst/>
          </a:prstGeom>
          <a:noFill/>
          <a:ln>
            <a:noFill/>
          </a:ln>
        </p:spPr>
      </p:pic>
      <p:pic>
        <p:nvPicPr>
          <p:cNvPr id="561" name="Picture 560">
            <a:extLst>
              <a:ext uri="{FF2B5EF4-FFF2-40B4-BE49-F238E27FC236}">
                <a16:creationId xmlns:a16="http://schemas.microsoft.com/office/drawing/2014/main" id="{612E4A6D-5BA5-E13B-263A-2A86C09BD2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0056" y="5533079"/>
            <a:ext cx="320040" cy="320040"/>
          </a:xfrm>
          <a:prstGeom prst="rect">
            <a:avLst/>
          </a:prstGeom>
          <a:noFill/>
          <a:ln>
            <a:noFill/>
          </a:ln>
        </p:spPr>
      </p:pic>
      <p:pic>
        <p:nvPicPr>
          <p:cNvPr id="562" name="Picture 561">
            <a:extLst>
              <a:ext uri="{FF2B5EF4-FFF2-40B4-BE49-F238E27FC236}">
                <a16:creationId xmlns:a16="http://schemas.microsoft.com/office/drawing/2014/main" id="{CE866318-6383-3E03-9A9E-5E7ADF6F93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421" y="5201833"/>
            <a:ext cx="320040" cy="320040"/>
          </a:xfrm>
          <a:prstGeom prst="rect">
            <a:avLst/>
          </a:prstGeom>
          <a:noFill/>
          <a:ln>
            <a:noFill/>
          </a:ln>
        </p:spPr>
      </p:pic>
      <p:pic>
        <p:nvPicPr>
          <p:cNvPr id="563" name="Picture 562">
            <a:extLst>
              <a:ext uri="{FF2B5EF4-FFF2-40B4-BE49-F238E27FC236}">
                <a16:creationId xmlns:a16="http://schemas.microsoft.com/office/drawing/2014/main" id="{06B7D956-0E8B-8A45-B8A7-90577B0054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421" y="4879239"/>
            <a:ext cx="320040" cy="320040"/>
          </a:xfrm>
          <a:prstGeom prst="rect">
            <a:avLst/>
          </a:prstGeom>
          <a:noFill/>
          <a:ln>
            <a:noFill/>
          </a:ln>
        </p:spPr>
      </p:pic>
      <p:pic>
        <p:nvPicPr>
          <p:cNvPr id="564" name="Picture 563">
            <a:extLst>
              <a:ext uri="{FF2B5EF4-FFF2-40B4-BE49-F238E27FC236}">
                <a16:creationId xmlns:a16="http://schemas.microsoft.com/office/drawing/2014/main" id="{FE3A5DB3-995E-9A03-8BF9-20829D755D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7419" y="4544331"/>
            <a:ext cx="320040" cy="320040"/>
          </a:xfrm>
          <a:prstGeom prst="rect">
            <a:avLst/>
          </a:prstGeom>
          <a:noFill/>
          <a:ln>
            <a:noFill/>
          </a:ln>
        </p:spPr>
      </p:pic>
      <p:pic>
        <p:nvPicPr>
          <p:cNvPr id="565" name="Picture 564">
            <a:extLst>
              <a:ext uri="{FF2B5EF4-FFF2-40B4-BE49-F238E27FC236}">
                <a16:creationId xmlns:a16="http://schemas.microsoft.com/office/drawing/2014/main" id="{7BA4C648-E4FB-F132-2734-8363FA6191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7419" y="4214117"/>
            <a:ext cx="320040" cy="320040"/>
          </a:xfrm>
          <a:prstGeom prst="rect">
            <a:avLst/>
          </a:prstGeom>
          <a:noFill/>
          <a:ln>
            <a:noFill/>
          </a:ln>
        </p:spPr>
      </p:pic>
      <p:pic>
        <p:nvPicPr>
          <p:cNvPr id="566" name="Picture 565">
            <a:extLst>
              <a:ext uri="{FF2B5EF4-FFF2-40B4-BE49-F238E27FC236}">
                <a16:creationId xmlns:a16="http://schemas.microsoft.com/office/drawing/2014/main" id="{FC323B10-459E-8D33-FC4B-312F0A8B28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1404" y="3882871"/>
            <a:ext cx="320040" cy="320040"/>
          </a:xfrm>
          <a:prstGeom prst="rect">
            <a:avLst/>
          </a:prstGeom>
          <a:noFill/>
          <a:ln>
            <a:noFill/>
          </a:ln>
        </p:spPr>
      </p:pic>
      <p:pic>
        <p:nvPicPr>
          <p:cNvPr id="567" name="Picture 566">
            <a:extLst>
              <a:ext uri="{FF2B5EF4-FFF2-40B4-BE49-F238E27FC236}">
                <a16:creationId xmlns:a16="http://schemas.microsoft.com/office/drawing/2014/main" id="{F2A839CB-EC59-446D-9513-FD01E6B748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7716" y="5861983"/>
            <a:ext cx="320040" cy="320040"/>
          </a:xfrm>
          <a:prstGeom prst="rect">
            <a:avLst/>
          </a:prstGeom>
          <a:noFill/>
          <a:ln>
            <a:noFill/>
          </a:ln>
        </p:spPr>
      </p:pic>
      <p:pic>
        <p:nvPicPr>
          <p:cNvPr id="568" name="Picture 567">
            <a:extLst>
              <a:ext uri="{FF2B5EF4-FFF2-40B4-BE49-F238E27FC236}">
                <a16:creationId xmlns:a16="http://schemas.microsoft.com/office/drawing/2014/main" id="{44318EB3-C5FA-646B-CB00-4734E2513D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7716" y="5531769"/>
            <a:ext cx="320040" cy="320040"/>
          </a:xfrm>
          <a:prstGeom prst="rect">
            <a:avLst/>
          </a:prstGeom>
          <a:noFill/>
          <a:ln>
            <a:noFill/>
          </a:ln>
        </p:spPr>
      </p:pic>
      <p:pic>
        <p:nvPicPr>
          <p:cNvPr id="569" name="Picture 568">
            <a:extLst>
              <a:ext uri="{FF2B5EF4-FFF2-40B4-BE49-F238E27FC236}">
                <a16:creationId xmlns:a16="http://schemas.microsoft.com/office/drawing/2014/main" id="{055350DF-FFDF-CEEA-B451-128CFC0E2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1701" y="5200523"/>
            <a:ext cx="320040" cy="320040"/>
          </a:xfrm>
          <a:prstGeom prst="rect">
            <a:avLst/>
          </a:prstGeom>
          <a:noFill/>
          <a:ln>
            <a:noFill/>
          </a:ln>
        </p:spPr>
      </p:pic>
      <p:pic>
        <p:nvPicPr>
          <p:cNvPr id="570" name="Picture 569">
            <a:extLst>
              <a:ext uri="{FF2B5EF4-FFF2-40B4-BE49-F238E27FC236}">
                <a16:creationId xmlns:a16="http://schemas.microsoft.com/office/drawing/2014/main" id="{A6CCCA39-D307-CEA8-6686-3B2B00F3D9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1701" y="4877929"/>
            <a:ext cx="320040" cy="320040"/>
          </a:xfrm>
          <a:prstGeom prst="rect">
            <a:avLst/>
          </a:prstGeom>
          <a:noFill/>
          <a:ln>
            <a:noFill/>
          </a:ln>
        </p:spPr>
      </p:pic>
      <p:pic>
        <p:nvPicPr>
          <p:cNvPr id="571" name="Picture 570">
            <a:extLst>
              <a:ext uri="{FF2B5EF4-FFF2-40B4-BE49-F238E27FC236}">
                <a16:creationId xmlns:a16="http://schemas.microsoft.com/office/drawing/2014/main" id="{37D03EB5-D964-90A2-BE5C-011CAAF35A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699" y="4543021"/>
            <a:ext cx="320040" cy="320040"/>
          </a:xfrm>
          <a:prstGeom prst="rect">
            <a:avLst/>
          </a:prstGeom>
          <a:noFill/>
          <a:ln>
            <a:noFill/>
          </a:ln>
        </p:spPr>
      </p:pic>
      <p:pic>
        <p:nvPicPr>
          <p:cNvPr id="572" name="Picture 571">
            <a:extLst>
              <a:ext uri="{FF2B5EF4-FFF2-40B4-BE49-F238E27FC236}">
                <a16:creationId xmlns:a16="http://schemas.microsoft.com/office/drawing/2014/main" id="{D8B29523-3116-0796-322B-991A9A2240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699" y="4212807"/>
            <a:ext cx="320040" cy="320040"/>
          </a:xfrm>
          <a:prstGeom prst="rect">
            <a:avLst/>
          </a:prstGeom>
          <a:noFill/>
          <a:ln>
            <a:noFill/>
          </a:ln>
        </p:spPr>
      </p:pic>
      <p:pic>
        <p:nvPicPr>
          <p:cNvPr id="573" name="Picture 572">
            <a:extLst>
              <a:ext uri="{FF2B5EF4-FFF2-40B4-BE49-F238E27FC236}">
                <a16:creationId xmlns:a16="http://schemas.microsoft.com/office/drawing/2014/main" id="{4AC3ECED-42F4-6436-F19F-37FAFDA78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5789" y="5203418"/>
            <a:ext cx="320040" cy="320040"/>
          </a:xfrm>
          <a:prstGeom prst="rect">
            <a:avLst/>
          </a:prstGeom>
          <a:noFill/>
          <a:ln>
            <a:noFill/>
          </a:ln>
        </p:spPr>
      </p:pic>
      <p:pic>
        <p:nvPicPr>
          <p:cNvPr id="574" name="Picture 573">
            <a:extLst>
              <a:ext uri="{FF2B5EF4-FFF2-40B4-BE49-F238E27FC236}">
                <a16:creationId xmlns:a16="http://schemas.microsoft.com/office/drawing/2014/main" id="{65ABF823-487F-0DDE-9BB6-12A6A8F9A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409" y="4873204"/>
            <a:ext cx="320040" cy="320040"/>
          </a:xfrm>
          <a:prstGeom prst="rect">
            <a:avLst/>
          </a:prstGeom>
          <a:noFill/>
          <a:ln>
            <a:noFill/>
          </a:ln>
        </p:spPr>
      </p:pic>
      <p:pic>
        <p:nvPicPr>
          <p:cNvPr id="575" name="Picture 574">
            <a:extLst>
              <a:ext uri="{FF2B5EF4-FFF2-40B4-BE49-F238E27FC236}">
                <a16:creationId xmlns:a16="http://schemas.microsoft.com/office/drawing/2014/main" id="{47307399-F752-3331-090A-943E223D29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774" y="4541958"/>
            <a:ext cx="320040" cy="320040"/>
          </a:xfrm>
          <a:prstGeom prst="rect">
            <a:avLst/>
          </a:prstGeom>
          <a:noFill/>
          <a:ln>
            <a:noFill/>
          </a:ln>
        </p:spPr>
      </p:pic>
      <p:pic>
        <p:nvPicPr>
          <p:cNvPr id="192" name="Picture 191">
            <a:extLst>
              <a:ext uri="{FF2B5EF4-FFF2-40B4-BE49-F238E27FC236}">
                <a16:creationId xmlns:a16="http://schemas.microsoft.com/office/drawing/2014/main" id="{D3FF8DF9-CAAB-F2ED-C7A2-01E5FF7285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774" y="4219364"/>
            <a:ext cx="320040" cy="320040"/>
          </a:xfrm>
          <a:prstGeom prst="rect">
            <a:avLst/>
          </a:prstGeom>
          <a:noFill/>
          <a:ln>
            <a:noFill/>
          </a:ln>
        </p:spPr>
      </p:pic>
      <p:pic>
        <p:nvPicPr>
          <p:cNvPr id="193" name="Picture 192">
            <a:extLst>
              <a:ext uri="{FF2B5EF4-FFF2-40B4-BE49-F238E27FC236}">
                <a16:creationId xmlns:a16="http://schemas.microsoft.com/office/drawing/2014/main" id="{A8D97278-4E11-DB75-1352-5844AAFE91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0772" y="3884456"/>
            <a:ext cx="320040" cy="320040"/>
          </a:xfrm>
          <a:prstGeom prst="rect">
            <a:avLst/>
          </a:prstGeom>
          <a:noFill/>
          <a:ln>
            <a:noFill/>
          </a:ln>
        </p:spPr>
      </p:pic>
      <p:pic>
        <p:nvPicPr>
          <p:cNvPr id="194" name="Picture 193">
            <a:extLst>
              <a:ext uri="{FF2B5EF4-FFF2-40B4-BE49-F238E27FC236}">
                <a16:creationId xmlns:a16="http://schemas.microsoft.com/office/drawing/2014/main" id="{6F8F1A69-CF86-6CB7-8152-B25DCCA234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0772" y="3561862"/>
            <a:ext cx="320040" cy="320040"/>
          </a:xfrm>
          <a:prstGeom prst="rect">
            <a:avLst/>
          </a:prstGeom>
          <a:noFill/>
          <a:ln>
            <a:noFill/>
          </a:ln>
        </p:spPr>
      </p:pic>
      <p:pic>
        <p:nvPicPr>
          <p:cNvPr id="195" name="Picture 194">
            <a:extLst>
              <a:ext uri="{FF2B5EF4-FFF2-40B4-BE49-F238E27FC236}">
                <a16:creationId xmlns:a16="http://schemas.microsoft.com/office/drawing/2014/main" id="{1F5143AB-8401-7DC1-A633-B631E9B13E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5789" y="5523458"/>
            <a:ext cx="320040" cy="320040"/>
          </a:xfrm>
          <a:prstGeom prst="rect">
            <a:avLst/>
          </a:prstGeom>
          <a:noFill/>
          <a:ln>
            <a:noFill/>
          </a:ln>
        </p:spPr>
      </p:pic>
      <p:pic>
        <p:nvPicPr>
          <p:cNvPr id="196" name="Picture 195">
            <a:extLst>
              <a:ext uri="{FF2B5EF4-FFF2-40B4-BE49-F238E27FC236}">
                <a16:creationId xmlns:a16="http://schemas.microsoft.com/office/drawing/2014/main" id="{3ABAB3F9-7F00-A1EC-FEB1-0674758B58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8974" y="2892165"/>
            <a:ext cx="320040" cy="320040"/>
          </a:xfrm>
          <a:prstGeom prst="rect">
            <a:avLst/>
          </a:prstGeom>
          <a:noFill/>
          <a:ln>
            <a:noFill/>
          </a:ln>
        </p:spPr>
      </p:pic>
      <p:pic>
        <p:nvPicPr>
          <p:cNvPr id="197" name="Picture 196">
            <a:extLst>
              <a:ext uri="{FF2B5EF4-FFF2-40B4-BE49-F238E27FC236}">
                <a16:creationId xmlns:a16="http://schemas.microsoft.com/office/drawing/2014/main" id="{2CB4E9DF-369D-85A8-A717-ECE59BACC1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2017" y="3221425"/>
            <a:ext cx="320040" cy="320040"/>
          </a:xfrm>
          <a:prstGeom prst="rect">
            <a:avLst/>
          </a:prstGeom>
          <a:noFill/>
          <a:ln>
            <a:noFill/>
          </a:ln>
        </p:spPr>
      </p:pic>
      <p:pic>
        <p:nvPicPr>
          <p:cNvPr id="198" name="Picture 197">
            <a:extLst>
              <a:ext uri="{FF2B5EF4-FFF2-40B4-BE49-F238E27FC236}">
                <a16:creationId xmlns:a16="http://schemas.microsoft.com/office/drawing/2014/main" id="{F62C88FE-4EAA-3DB1-67ED-233CE0E0BA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634" y="2561951"/>
            <a:ext cx="320040" cy="320040"/>
          </a:xfrm>
          <a:prstGeom prst="rect">
            <a:avLst/>
          </a:prstGeom>
          <a:noFill/>
          <a:ln>
            <a:noFill/>
          </a:ln>
        </p:spPr>
      </p:pic>
      <p:pic>
        <p:nvPicPr>
          <p:cNvPr id="199" name="Picture 198">
            <a:extLst>
              <a:ext uri="{FF2B5EF4-FFF2-40B4-BE49-F238E27FC236}">
                <a16:creationId xmlns:a16="http://schemas.microsoft.com/office/drawing/2014/main" id="{FEB3F7BE-A8CB-D345-019E-5B376FFF7E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3886" y="3548966"/>
            <a:ext cx="320040" cy="320040"/>
          </a:xfrm>
          <a:prstGeom prst="rect">
            <a:avLst/>
          </a:prstGeom>
          <a:noFill/>
          <a:ln>
            <a:noFill/>
          </a:ln>
        </p:spPr>
      </p:pic>
      <p:pic>
        <p:nvPicPr>
          <p:cNvPr id="200" name="Picture 199">
            <a:extLst>
              <a:ext uri="{FF2B5EF4-FFF2-40B4-BE49-F238E27FC236}">
                <a16:creationId xmlns:a16="http://schemas.microsoft.com/office/drawing/2014/main" id="{D8EEE9B9-B51A-F899-8F01-CF0C3B3CD1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9309" y="3878226"/>
            <a:ext cx="320040" cy="320040"/>
          </a:xfrm>
          <a:prstGeom prst="rect">
            <a:avLst/>
          </a:prstGeom>
          <a:noFill/>
          <a:ln>
            <a:noFill/>
          </a:ln>
        </p:spPr>
      </p:pic>
      <p:pic>
        <p:nvPicPr>
          <p:cNvPr id="201" name="Picture 200">
            <a:extLst>
              <a:ext uri="{FF2B5EF4-FFF2-40B4-BE49-F238E27FC236}">
                <a16:creationId xmlns:a16="http://schemas.microsoft.com/office/drawing/2014/main" id="{67534601-0EBC-6917-41F6-45A72AE938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5519" y="4211913"/>
            <a:ext cx="320040" cy="320040"/>
          </a:xfrm>
          <a:prstGeom prst="rect">
            <a:avLst/>
          </a:prstGeom>
          <a:noFill/>
          <a:ln>
            <a:noFill/>
          </a:ln>
        </p:spPr>
      </p:pic>
      <p:pic>
        <p:nvPicPr>
          <p:cNvPr id="202" name="Picture 201">
            <a:extLst>
              <a:ext uri="{FF2B5EF4-FFF2-40B4-BE49-F238E27FC236}">
                <a16:creationId xmlns:a16="http://schemas.microsoft.com/office/drawing/2014/main" id="{17BF7934-5F16-5BBA-C57D-D6DA7FE2F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0067" y="3224894"/>
            <a:ext cx="320040" cy="320040"/>
          </a:xfrm>
          <a:prstGeom prst="rect">
            <a:avLst/>
          </a:prstGeom>
          <a:noFill/>
          <a:ln>
            <a:noFill/>
          </a:ln>
        </p:spPr>
      </p:pic>
      <p:pic>
        <p:nvPicPr>
          <p:cNvPr id="203" name="Picture 202">
            <a:extLst>
              <a:ext uri="{FF2B5EF4-FFF2-40B4-BE49-F238E27FC236}">
                <a16:creationId xmlns:a16="http://schemas.microsoft.com/office/drawing/2014/main" id="{4FD921E2-3C9B-ABA2-CD06-D87D1FF7E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432" y="2893648"/>
            <a:ext cx="320040" cy="320040"/>
          </a:xfrm>
          <a:prstGeom prst="rect">
            <a:avLst/>
          </a:prstGeom>
          <a:noFill/>
          <a:ln>
            <a:noFill/>
          </a:ln>
        </p:spPr>
      </p:pic>
      <p:pic>
        <p:nvPicPr>
          <p:cNvPr id="204" name="Picture 203">
            <a:extLst>
              <a:ext uri="{FF2B5EF4-FFF2-40B4-BE49-F238E27FC236}">
                <a16:creationId xmlns:a16="http://schemas.microsoft.com/office/drawing/2014/main" id="{19FA54FB-BB2F-7A57-3E5C-B7A7821914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432" y="2571054"/>
            <a:ext cx="320040" cy="320040"/>
          </a:xfrm>
          <a:prstGeom prst="rect">
            <a:avLst/>
          </a:prstGeom>
          <a:noFill/>
          <a:ln>
            <a:noFill/>
          </a:ln>
        </p:spPr>
      </p:pic>
      <p:pic>
        <p:nvPicPr>
          <p:cNvPr id="205" name="Picture 204">
            <a:extLst>
              <a:ext uri="{FF2B5EF4-FFF2-40B4-BE49-F238E27FC236}">
                <a16:creationId xmlns:a16="http://schemas.microsoft.com/office/drawing/2014/main" id="{834E2621-E587-8616-84E4-B035330656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5050" y="2236146"/>
            <a:ext cx="320040" cy="320040"/>
          </a:xfrm>
          <a:prstGeom prst="rect">
            <a:avLst/>
          </a:prstGeom>
          <a:noFill/>
          <a:ln>
            <a:noFill/>
          </a:ln>
        </p:spPr>
      </p:pic>
      <p:pic>
        <p:nvPicPr>
          <p:cNvPr id="206" name="Picture 205">
            <a:extLst>
              <a:ext uri="{FF2B5EF4-FFF2-40B4-BE49-F238E27FC236}">
                <a16:creationId xmlns:a16="http://schemas.microsoft.com/office/drawing/2014/main" id="{53632FBD-D873-71C6-56D4-CC8E832932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498" y="3222394"/>
            <a:ext cx="320040" cy="320040"/>
          </a:xfrm>
          <a:prstGeom prst="rect">
            <a:avLst/>
          </a:prstGeom>
          <a:noFill/>
          <a:ln>
            <a:noFill/>
          </a:ln>
        </p:spPr>
      </p:pic>
      <p:pic>
        <p:nvPicPr>
          <p:cNvPr id="207" name="Picture 206">
            <a:extLst>
              <a:ext uri="{FF2B5EF4-FFF2-40B4-BE49-F238E27FC236}">
                <a16:creationId xmlns:a16="http://schemas.microsoft.com/office/drawing/2014/main" id="{57CD71EA-E2EA-5764-C418-23E0C7FC33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6541" y="3222394"/>
            <a:ext cx="320040" cy="320040"/>
          </a:xfrm>
          <a:prstGeom prst="rect">
            <a:avLst/>
          </a:prstGeom>
          <a:noFill/>
          <a:ln>
            <a:noFill/>
          </a:ln>
        </p:spPr>
      </p:pic>
      <p:pic>
        <p:nvPicPr>
          <p:cNvPr id="208" name="Picture 207">
            <a:extLst>
              <a:ext uri="{FF2B5EF4-FFF2-40B4-BE49-F238E27FC236}">
                <a16:creationId xmlns:a16="http://schemas.microsoft.com/office/drawing/2014/main" id="{0153C806-58C9-A9CD-375E-6FAA885F0D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2001" y="3226254"/>
            <a:ext cx="320040" cy="320040"/>
          </a:xfrm>
          <a:prstGeom prst="rect">
            <a:avLst/>
          </a:prstGeom>
          <a:noFill/>
          <a:ln>
            <a:noFill/>
          </a:ln>
        </p:spPr>
      </p:pic>
      <p:pic>
        <p:nvPicPr>
          <p:cNvPr id="209" name="Picture 208">
            <a:extLst>
              <a:ext uri="{FF2B5EF4-FFF2-40B4-BE49-F238E27FC236}">
                <a16:creationId xmlns:a16="http://schemas.microsoft.com/office/drawing/2014/main" id="{47D18941-09A5-5748-0B98-B9BB3E48C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9661" y="3224944"/>
            <a:ext cx="320040" cy="320040"/>
          </a:xfrm>
          <a:prstGeom prst="rect">
            <a:avLst/>
          </a:prstGeom>
          <a:noFill/>
          <a:ln>
            <a:noFill/>
          </a:ln>
        </p:spPr>
      </p:pic>
      <p:pic>
        <p:nvPicPr>
          <p:cNvPr id="210" name="Picture 209">
            <a:extLst>
              <a:ext uri="{FF2B5EF4-FFF2-40B4-BE49-F238E27FC236}">
                <a16:creationId xmlns:a16="http://schemas.microsoft.com/office/drawing/2014/main" id="{F36B5E4C-F469-DA86-7BFD-89339FF71C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6736" y="3223881"/>
            <a:ext cx="320040" cy="320040"/>
          </a:xfrm>
          <a:prstGeom prst="rect">
            <a:avLst/>
          </a:prstGeom>
          <a:noFill/>
          <a:ln>
            <a:noFill/>
          </a:ln>
        </p:spPr>
      </p:pic>
      <p:pic>
        <p:nvPicPr>
          <p:cNvPr id="211" name="Picture 210">
            <a:extLst>
              <a:ext uri="{FF2B5EF4-FFF2-40B4-BE49-F238E27FC236}">
                <a16:creationId xmlns:a16="http://schemas.microsoft.com/office/drawing/2014/main" id="{33B642F1-701C-5873-DAB8-FBA905D43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3886" y="3221425"/>
            <a:ext cx="320040" cy="320040"/>
          </a:xfrm>
          <a:prstGeom prst="rect">
            <a:avLst/>
          </a:prstGeom>
          <a:noFill/>
          <a:ln>
            <a:noFill/>
          </a:ln>
        </p:spPr>
      </p:pic>
      <p:pic>
        <p:nvPicPr>
          <p:cNvPr id="212" name="Picture 211">
            <a:extLst>
              <a:ext uri="{FF2B5EF4-FFF2-40B4-BE49-F238E27FC236}">
                <a16:creationId xmlns:a16="http://schemas.microsoft.com/office/drawing/2014/main" id="{E9A5F4C1-8B26-70BB-C282-A32EB32D61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6266" y="4210531"/>
            <a:ext cx="320040" cy="320040"/>
          </a:xfrm>
          <a:prstGeom prst="rect">
            <a:avLst/>
          </a:prstGeom>
          <a:noFill/>
          <a:ln>
            <a:noFill/>
          </a:ln>
        </p:spPr>
      </p:pic>
      <p:pic>
        <p:nvPicPr>
          <p:cNvPr id="213" name="Picture 212">
            <a:extLst>
              <a:ext uri="{FF2B5EF4-FFF2-40B4-BE49-F238E27FC236}">
                <a16:creationId xmlns:a16="http://schemas.microsoft.com/office/drawing/2014/main" id="{4536DF48-81ED-9A7F-ACAD-8B481C67DE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9309" y="4539791"/>
            <a:ext cx="320040" cy="320040"/>
          </a:xfrm>
          <a:prstGeom prst="rect">
            <a:avLst/>
          </a:prstGeom>
          <a:noFill/>
          <a:ln>
            <a:noFill/>
          </a:ln>
        </p:spPr>
      </p:pic>
      <p:pic>
        <p:nvPicPr>
          <p:cNvPr id="214" name="Picture 213">
            <a:extLst>
              <a:ext uri="{FF2B5EF4-FFF2-40B4-BE49-F238E27FC236}">
                <a16:creationId xmlns:a16="http://schemas.microsoft.com/office/drawing/2014/main" id="{A072C2E6-E2D9-6B73-BA29-1A381ACC21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1178" y="4867332"/>
            <a:ext cx="320040" cy="320040"/>
          </a:xfrm>
          <a:prstGeom prst="rect">
            <a:avLst/>
          </a:prstGeom>
          <a:noFill/>
          <a:ln>
            <a:noFill/>
          </a:ln>
        </p:spPr>
      </p:pic>
      <p:pic>
        <p:nvPicPr>
          <p:cNvPr id="215" name="Picture 214">
            <a:extLst>
              <a:ext uri="{FF2B5EF4-FFF2-40B4-BE49-F238E27FC236}">
                <a16:creationId xmlns:a16="http://schemas.microsoft.com/office/drawing/2014/main" id="{622B0039-E8D5-5177-185F-8056CA4564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6601" y="5196592"/>
            <a:ext cx="320040" cy="320040"/>
          </a:xfrm>
          <a:prstGeom prst="rect">
            <a:avLst/>
          </a:prstGeom>
          <a:noFill/>
          <a:ln>
            <a:noFill/>
          </a:ln>
        </p:spPr>
      </p:pic>
      <p:pic>
        <p:nvPicPr>
          <p:cNvPr id="216" name="Picture 215">
            <a:extLst>
              <a:ext uri="{FF2B5EF4-FFF2-40B4-BE49-F238E27FC236}">
                <a16:creationId xmlns:a16="http://schemas.microsoft.com/office/drawing/2014/main" id="{D4E8DC38-07A9-AE87-D1EB-9FCABDB5C2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394" y="3223450"/>
            <a:ext cx="320040" cy="320040"/>
          </a:xfrm>
          <a:prstGeom prst="rect">
            <a:avLst/>
          </a:prstGeom>
          <a:noFill/>
          <a:ln>
            <a:noFill/>
          </a:ln>
        </p:spPr>
      </p:pic>
      <p:pic>
        <p:nvPicPr>
          <p:cNvPr id="217" name="Picture 216">
            <a:extLst>
              <a:ext uri="{FF2B5EF4-FFF2-40B4-BE49-F238E27FC236}">
                <a16:creationId xmlns:a16="http://schemas.microsoft.com/office/drawing/2014/main" id="{CFCFB992-A783-A34F-35C3-940B03D502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394" y="2893236"/>
            <a:ext cx="320040" cy="320040"/>
          </a:xfrm>
          <a:prstGeom prst="rect">
            <a:avLst/>
          </a:prstGeom>
          <a:noFill/>
          <a:ln>
            <a:noFill/>
          </a:ln>
        </p:spPr>
      </p:pic>
      <p:pic>
        <p:nvPicPr>
          <p:cNvPr id="218" name="Picture 217">
            <a:extLst>
              <a:ext uri="{FF2B5EF4-FFF2-40B4-BE49-F238E27FC236}">
                <a16:creationId xmlns:a16="http://schemas.microsoft.com/office/drawing/2014/main" id="{645C5CC7-9691-EE4C-0C03-0ACFCE654D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11" y="2566698"/>
            <a:ext cx="320040" cy="320040"/>
          </a:xfrm>
          <a:prstGeom prst="rect">
            <a:avLst/>
          </a:prstGeom>
          <a:noFill/>
          <a:ln>
            <a:noFill/>
          </a:ln>
        </p:spPr>
      </p:pic>
      <p:pic>
        <p:nvPicPr>
          <p:cNvPr id="219" name="Picture 218">
            <a:extLst>
              <a:ext uri="{FF2B5EF4-FFF2-40B4-BE49-F238E27FC236}">
                <a16:creationId xmlns:a16="http://schemas.microsoft.com/office/drawing/2014/main" id="{661B473D-962F-AFCE-B7DF-C112C9B788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7409" y="2231790"/>
            <a:ext cx="320040" cy="320040"/>
          </a:xfrm>
          <a:prstGeom prst="rect">
            <a:avLst/>
          </a:prstGeom>
          <a:noFill/>
          <a:ln>
            <a:noFill/>
          </a:ln>
        </p:spPr>
      </p:pic>
      <p:pic>
        <p:nvPicPr>
          <p:cNvPr id="220" name="Picture 219">
            <a:extLst>
              <a:ext uri="{FF2B5EF4-FFF2-40B4-BE49-F238E27FC236}">
                <a16:creationId xmlns:a16="http://schemas.microsoft.com/office/drawing/2014/main" id="{09D5D6AD-5FD3-ED56-7EEB-C0CC1A8123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7409" y="1901576"/>
            <a:ext cx="320040" cy="320040"/>
          </a:xfrm>
          <a:prstGeom prst="rect">
            <a:avLst/>
          </a:prstGeom>
          <a:noFill/>
          <a:ln>
            <a:noFill/>
          </a:ln>
        </p:spPr>
      </p:pic>
      <p:pic>
        <p:nvPicPr>
          <p:cNvPr id="221" name="Picture 220">
            <a:extLst>
              <a:ext uri="{FF2B5EF4-FFF2-40B4-BE49-F238E27FC236}">
                <a16:creationId xmlns:a16="http://schemas.microsoft.com/office/drawing/2014/main" id="{3A7D00BB-A6A3-A76E-7CA4-E02141349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394" y="1577950"/>
            <a:ext cx="320040" cy="320040"/>
          </a:xfrm>
          <a:prstGeom prst="rect">
            <a:avLst/>
          </a:prstGeom>
          <a:noFill/>
          <a:ln>
            <a:noFill/>
          </a:ln>
        </p:spPr>
      </p:pic>
      <p:pic>
        <p:nvPicPr>
          <p:cNvPr id="222" name="Picture 221">
            <a:extLst>
              <a:ext uri="{FF2B5EF4-FFF2-40B4-BE49-F238E27FC236}">
                <a16:creationId xmlns:a16="http://schemas.microsoft.com/office/drawing/2014/main" id="{4576E1A9-E984-A6D5-EC45-2BFC39DBF4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394" y="1247736"/>
            <a:ext cx="320040" cy="320040"/>
          </a:xfrm>
          <a:prstGeom prst="rect">
            <a:avLst/>
          </a:prstGeom>
          <a:noFill/>
          <a:ln>
            <a:noFill/>
          </a:ln>
        </p:spPr>
      </p:pic>
      <p:pic>
        <p:nvPicPr>
          <p:cNvPr id="223" name="Picture 222">
            <a:extLst>
              <a:ext uri="{FF2B5EF4-FFF2-40B4-BE49-F238E27FC236}">
                <a16:creationId xmlns:a16="http://schemas.microsoft.com/office/drawing/2014/main" id="{BF7E19F3-66CD-DC23-5520-A5399A5C62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354" y="3223950"/>
            <a:ext cx="320040" cy="320040"/>
          </a:xfrm>
          <a:prstGeom prst="rect">
            <a:avLst/>
          </a:prstGeom>
          <a:noFill/>
          <a:ln>
            <a:noFill/>
          </a:ln>
        </p:spPr>
      </p:pic>
      <p:pic>
        <p:nvPicPr>
          <p:cNvPr id="224" name="Picture 223">
            <a:extLst>
              <a:ext uri="{FF2B5EF4-FFF2-40B4-BE49-F238E27FC236}">
                <a16:creationId xmlns:a16="http://schemas.microsoft.com/office/drawing/2014/main" id="{6C6FCD53-D5D5-079E-F8D4-B1638C5D22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354" y="2893736"/>
            <a:ext cx="320040" cy="320040"/>
          </a:xfrm>
          <a:prstGeom prst="rect">
            <a:avLst/>
          </a:prstGeom>
          <a:noFill/>
          <a:ln>
            <a:noFill/>
          </a:ln>
        </p:spPr>
      </p:pic>
      <p:pic>
        <p:nvPicPr>
          <p:cNvPr id="225" name="Picture 224">
            <a:extLst>
              <a:ext uri="{FF2B5EF4-FFF2-40B4-BE49-F238E27FC236}">
                <a16:creationId xmlns:a16="http://schemas.microsoft.com/office/drawing/2014/main" id="{D9D3F9EB-575B-A5FE-3984-F5F5809889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6371" y="2567198"/>
            <a:ext cx="320040" cy="320040"/>
          </a:xfrm>
          <a:prstGeom prst="rect">
            <a:avLst/>
          </a:prstGeom>
          <a:noFill/>
          <a:ln>
            <a:noFill/>
          </a:ln>
        </p:spPr>
      </p:pic>
      <p:pic>
        <p:nvPicPr>
          <p:cNvPr id="226" name="Picture 225">
            <a:extLst>
              <a:ext uri="{FF2B5EF4-FFF2-40B4-BE49-F238E27FC236}">
                <a16:creationId xmlns:a16="http://schemas.microsoft.com/office/drawing/2014/main" id="{05B2801F-DB29-C74C-4EE0-5FFEA8A3A5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7369" y="2239910"/>
            <a:ext cx="320040" cy="320040"/>
          </a:xfrm>
          <a:prstGeom prst="rect">
            <a:avLst/>
          </a:prstGeom>
          <a:noFill/>
          <a:ln>
            <a:noFill/>
          </a:ln>
        </p:spPr>
      </p:pic>
      <p:pic>
        <p:nvPicPr>
          <p:cNvPr id="227" name="Picture 226">
            <a:extLst>
              <a:ext uri="{FF2B5EF4-FFF2-40B4-BE49-F238E27FC236}">
                <a16:creationId xmlns:a16="http://schemas.microsoft.com/office/drawing/2014/main" id="{461902C3-9896-1465-D11E-BAF3346D91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7369" y="1902076"/>
            <a:ext cx="320040" cy="320040"/>
          </a:xfrm>
          <a:prstGeom prst="rect">
            <a:avLst/>
          </a:prstGeom>
          <a:noFill/>
          <a:ln>
            <a:noFill/>
          </a:ln>
        </p:spPr>
      </p:pic>
      <p:pic>
        <p:nvPicPr>
          <p:cNvPr id="228" name="Picture 227">
            <a:extLst>
              <a:ext uri="{FF2B5EF4-FFF2-40B4-BE49-F238E27FC236}">
                <a16:creationId xmlns:a16="http://schemas.microsoft.com/office/drawing/2014/main" id="{DBEBBA6B-DBCA-5042-D997-182A7FD8DF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354" y="1586070"/>
            <a:ext cx="320040" cy="320040"/>
          </a:xfrm>
          <a:prstGeom prst="rect">
            <a:avLst/>
          </a:prstGeom>
          <a:noFill/>
          <a:ln>
            <a:noFill/>
          </a:ln>
        </p:spPr>
      </p:pic>
      <p:pic>
        <p:nvPicPr>
          <p:cNvPr id="229" name="Picture 228">
            <a:extLst>
              <a:ext uri="{FF2B5EF4-FFF2-40B4-BE49-F238E27FC236}">
                <a16:creationId xmlns:a16="http://schemas.microsoft.com/office/drawing/2014/main" id="{B470536F-E04A-6761-21C3-B459C515FF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354" y="1248236"/>
            <a:ext cx="320040" cy="320040"/>
          </a:xfrm>
          <a:prstGeom prst="rect">
            <a:avLst/>
          </a:prstGeom>
          <a:noFill/>
          <a:ln>
            <a:noFill/>
          </a:ln>
        </p:spPr>
      </p:pic>
      <p:pic>
        <p:nvPicPr>
          <p:cNvPr id="230" name="Picture 229">
            <a:extLst>
              <a:ext uri="{FF2B5EF4-FFF2-40B4-BE49-F238E27FC236}">
                <a16:creationId xmlns:a16="http://schemas.microsoft.com/office/drawing/2014/main" id="{CCBAFF8A-FDCF-EE89-A196-8B76CEF472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4784" y="3552129"/>
            <a:ext cx="320040" cy="320040"/>
          </a:xfrm>
          <a:prstGeom prst="rect">
            <a:avLst/>
          </a:prstGeom>
          <a:noFill/>
          <a:ln>
            <a:noFill/>
          </a:ln>
        </p:spPr>
      </p:pic>
      <p:pic>
        <p:nvPicPr>
          <p:cNvPr id="231" name="Picture 230">
            <a:extLst>
              <a:ext uri="{FF2B5EF4-FFF2-40B4-BE49-F238E27FC236}">
                <a16:creationId xmlns:a16="http://schemas.microsoft.com/office/drawing/2014/main" id="{B4071DEE-F375-6520-7AAD-4FA719019D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1869" y="3878580"/>
            <a:ext cx="320040" cy="320040"/>
          </a:xfrm>
          <a:prstGeom prst="rect">
            <a:avLst/>
          </a:prstGeom>
          <a:noFill/>
          <a:ln>
            <a:noFill/>
          </a:ln>
        </p:spPr>
      </p:pic>
      <p:pic>
        <p:nvPicPr>
          <p:cNvPr id="232" name="Picture 231">
            <a:extLst>
              <a:ext uri="{FF2B5EF4-FFF2-40B4-BE49-F238E27FC236}">
                <a16:creationId xmlns:a16="http://schemas.microsoft.com/office/drawing/2014/main" id="{E34C7E51-BDE6-04FD-415C-09853E31D8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985" y="3223950"/>
            <a:ext cx="320040" cy="320040"/>
          </a:xfrm>
          <a:prstGeom prst="rect">
            <a:avLst/>
          </a:prstGeom>
          <a:noFill/>
          <a:ln>
            <a:noFill/>
          </a:ln>
        </p:spPr>
      </p:pic>
      <p:pic>
        <p:nvPicPr>
          <p:cNvPr id="233" name="Picture 232">
            <a:extLst>
              <a:ext uri="{FF2B5EF4-FFF2-40B4-BE49-F238E27FC236}">
                <a16:creationId xmlns:a16="http://schemas.microsoft.com/office/drawing/2014/main" id="{9B334B8F-BAC1-A5E1-549F-47EAD3DDF5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985" y="2893736"/>
            <a:ext cx="320040" cy="320040"/>
          </a:xfrm>
          <a:prstGeom prst="rect">
            <a:avLst/>
          </a:prstGeom>
          <a:noFill/>
          <a:ln>
            <a:noFill/>
          </a:ln>
        </p:spPr>
      </p:pic>
      <p:pic>
        <p:nvPicPr>
          <p:cNvPr id="234" name="Picture 233">
            <a:extLst>
              <a:ext uri="{FF2B5EF4-FFF2-40B4-BE49-F238E27FC236}">
                <a16:creationId xmlns:a16="http://schemas.microsoft.com/office/drawing/2014/main" id="{074A4DED-F833-7CE5-5349-C4250485B6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4002" y="2567198"/>
            <a:ext cx="320040" cy="320040"/>
          </a:xfrm>
          <a:prstGeom prst="rect">
            <a:avLst/>
          </a:prstGeom>
          <a:noFill/>
          <a:ln>
            <a:noFill/>
          </a:ln>
        </p:spPr>
      </p:pic>
      <p:pic>
        <p:nvPicPr>
          <p:cNvPr id="235" name="Picture 234">
            <a:extLst>
              <a:ext uri="{FF2B5EF4-FFF2-40B4-BE49-F238E27FC236}">
                <a16:creationId xmlns:a16="http://schemas.microsoft.com/office/drawing/2014/main" id="{CFEF0433-3A72-1F9D-7FB9-C1929D9D87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5000" y="2239910"/>
            <a:ext cx="320040" cy="320040"/>
          </a:xfrm>
          <a:prstGeom prst="rect">
            <a:avLst/>
          </a:prstGeom>
          <a:noFill/>
          <a:ln>
            <a:noFill/>
          </a:ln>
        </p:spPr>
      </p:pic>
      <p:pic>
        <p:nvPicPr>
          <p:cNvPr id="236" name="Picture 235">
            <a:extLst>
              <a:ext uri="{FF2B5EF4-FFF2-40B4-BE49-F238E27FC236}">
                <a16:creationId xmlns:a16="http://schemas.microsoft.com/office/drawing/2014/main" id="{053A9B9B-E99D-E6CA-F666-F8B06F9F02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5000" y="1902076"/>
            <a:ext cx="320040" cy="320040"/>
          </a:xfrm>
          <a:prstGeom prst="rect">
            <a:avLst/>
          </a:prstGeom>
          <a:noFill/>
          <a:ln>
            <a:noFill/>
          </a:ln>
        </p:spPr>
      </p:pic>
      <p:pic>
        <p:nvPicPr>
          <p:cNvPr id="237" name="Picture 236">
            <a:extLst>
              <a:ext uri="{FF2B5EF4-FFF2-40B4-BE49-F238E27FC236}">
                <a16:creationId xmlns:a16="http://schemas.microsoft.com/office/drawing/2014/main" id="{95692DFA-8E3F-DD30-76BD-5886C651D3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985" y="1586070"/>
            <a:ext cx="320040" cy="320040"/>
          </a:xfrm>
          <a:prstGeom prst="rect">
            <a:avLst/>
          </a:prstGeom>
          <a:noFill/>
          <a:ln>
            <a:noFill/>
          </a:ln>
        </p:spPr>
      </p:pic>
      <p:pic>
        <p:nvPicPr>
          <p:cNvPr id="238" name="Picture 237">
            <a:extLst>
              <a:ext uri="{FF2B5EF4-FFF2-40B4-BE49-F238E27FC236}">
                <a16:creationId xmlns:a16="http://schemas.microsoft.com/office/drawing/2014/main" id="{447293BF-A75E-31CE-4CC1-DE1F1E3708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985" y="1248236"/>
            <a:ext cx="320040" cy="320040"/>
          </a:xfrm>
          <a:prstGeom prst="rect">
            <a:avLst/>
          </a:prstGeom>
          <a:noFill/>
          <a:ln>
            <a:noFill/>
          </a:ln>
        </p:spPr>
      </p:pic>
      <p:pic>
        <p:nvPicPr>
          <p:cNvPr id="239" name="Picture 238">
            <a:extLst>
              <a:ext uri="{FF2B5EF4-FFF2-40B4-BE49-F238E27FC236}">
                <a16:creationId xmlns:a16="http://schemas.microsoft.com/office/drawing/2014/main" id="{C9B7A9E9-512F-62D0-C9AB-F393C98040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415" y="3552129"/>
            <a:ext cx="320040" cy="320040"/>
          </a:xfrm>
          <a:prstGeom prst="rect">
            <a:avLst/>
          </a:prstGeom>
          <a:noFill/>
          <a:ln>
            <a:noFill/>
          </a:ln>
        </p:spPr>
      </p:pic>
      <p:pic>
        <p:nvPicPr>
          <p:cNvPr id="240" name="Picture 239">
            <a:extLst>
              <a:ext uri="{FF2B5EF4-FFF2-40B4-BE49-F238E27FC236}">
                <a16:creationId xmlns:a16="http://schemas.microsoft.com/office/drawing/2014/main" id="{0743B299-6BE7-8F67-EFE7-005F375DC0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9500" y="3878580"/>
            <a:ext cx="320040" cy="320040"/>
          </a:xfrm>
          <a:prstGeom prst="rect">
            <a:avLst/>
          </a:prstGeom>
          <a:noFill/>
          <a:ln>
            <a:noFill/>
          </a:ln>
        </p:spPr>
      </p:pic>
      <p:pic>
        <p:nvPicPr>
          <p:cNvPr id="241" name="Picture 240">
            <a:extLst>
              <a:ext uri="{FF2B5EF4-FFF2-40B4-BE49-F238E27FC236}">
                <a16:creationId xmlns:a16="http://schemas.microsoft.com/office/drawing/2014/main" id="{3CEE3CCB-F77C-1373-6EAE-E1ACED5283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5430" y="1247736"/>
            <a:ext cx="320040" cy="320040"/>
          </a:xfrm>
          <a:prstGeom prst="rect">
            <a:avLst/>
          </a:prstGeom>
          <a:noFill/>
          <a:ln>
            <a:noFill/>
          </a:ln>
        </p:spPr>
      </p:pic>
      <p:pic>
        <p:nvPicPr>
          <p:cNvPr id="242" name="Picture 241">
            <a:extLst>
              <a:ext uri="{FF2B5EF4-FFF2-40B4-BE49-F238E27FC236}">
                <a16:creationId xmlns:a16="http://schemas.microsoft.com/office/drawing/2014/main" id="{101C96B6-C720-8D15-B454-C48BFFEF59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9679" y="1575277"/>
            <a:ext cx="320040" cy="320040"/>
          </a:xfrm>
          <a:prstGeom prst="rect">
            <a:avLst/>
          </a:prstGeom>
          <a:noFill/>
          <a:ln>
            <a:noFill/>
          </a:ln>
        </p:spPr>
      </p:pic>
      <p:pic>
        <p:nvPicPr>
          <p:cNvPr id="243" name="Picture 242">
            <a:extLst>
              <a:ext uri="{FF2B5EF4-FFF2-40B4-BE49-F238E27FC236}">
                <a16:creationId xmlns:a16="http://schemas.microsoft.com/office/drawing/2014/main" id="{4724C7C7-2045-EED5-D6D3-8FEFCFB3D6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722" y="1912157"/>
            <a:ext cx="320040" cy="320040"/>
          </a:xfrm>
          <a:prstGeom prst="rect">
            <a:avLst/>
          </a:prstGeom>
          <a:noFill/>
          <a:ln>
            <a:noFill/>
          </a:ln>
        </p:spPr>
      </p:pic>
      <p:pic>
        <p:nvPicPr>
          <p:cNvPr id="244" name="Picture 243">
            <a:extLst>
              <a:ext uri="{FF2B5EF4-FFF2-40B4-BE49-F238E27FC236}">
                <a16:creationId xmlns:a16="http://schemas.microsoft.com/office/drawing/2014/main" id="{8A7F7C3A-6AE9-0E69-D3EF-EC2B0E15A0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582" y="2558325"/>
            <a:ext cx="320040" cy="320040"/>
          </a:xfrm>
          <a:prstGeom prst="rect">
            <a:avLst/>
          </a:prstGeom>
          <a:noFill/>
          <a:ln>
            <a:noFill/>
          </a:ln>
        </p:spPr>
      </p:pic>
      <p:pic>
        <p:nvPicPr>
          <p:cNvPr id="245" name="Picture 244">
            <a:extLst>
              <a:ext uri="{FF2B5EF4-FFF2-40B4-BE49-F238E27FC236}">
                <a16:creationId xmlns:a16="http://schemas.microsoft.com/office/drawing/2014/main" id="{8B204CC1-B9D4-AEA2-6876-74FCB50D57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0625" y="2887585"/>
            <a:ext cx="320040" cy="320040"/>
          </a:xfrm>
          <a:prstGeom prst="rect">
            <a:avLst/>
          </a:prstGeom>
          <a:noFill/>
          <a:ln>
            <a:noFill/>
          </a:ln>
        </p:spPr>
      </p:pic>
      <p:pic>
        <p:nvPicPr>
          <p:cNvPr id="246" name="Picture 245">
            <a:extLst>
              <a:ext uri="{FF2B5EF4-FFF2-40B4-BE49-F238E27FC236}">
                <a16:creationId xmlns:a16="http://schemas.microsoft.com/office/drawing/2014/main" id="{430BF746-12D2-F514-D02F-2EDE84C4F2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5242" y="2235731"/>
            <a:ext cx="320040" cy="320040"/>
          </a:xfrm>
          <a:prstGeom prst="rect">
            <a:avLst/>
          </a:prstGeom>
          <a:noFill/>
          <a:ln>
            <a:noFill/>
          </a:ln>
        </p:spPr>
      </p:pic>
      <p:pic>
        <p:nvPicPr>
          <p:cNvPr id="247" name="Picture 246">
            <a:extLst>
              <a:ext uri="{FF2B5EF4-FFF2-40B4-BE49-F238E27FC236}">
                <a16:creationId xmlns:a16="http://schemas.microsoft.com/office/drawing/2014/main" id="{1D8D8B70-BAFF-EAD2-0448-29FC060BC6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704" y="3547859"/>
            <a:ext cx="320040" cy="320040"/>
          </a:xfrm>
          <a:prstGeom prst="rect">
            <a:avLst/>
          </a:prstGeom>
          <a:noFill/>
          <a:ln>
            <a:noFill/>
          </a:ln>
        </p:spPr>
      </p:pic>
      <p:pic>
        <p:nvPicPr>
          <p:cNvPr id="248" name="Picture 247">
            <a:extLst>
              <a:ext uri="{FF2B5EF4-FFF2-40B4-BE49-F238E27FC236}">
                <a16:creationId xmlns:a16="http://schemas.microsoft.com/office/drawing/2014/main" id="{4B4C6B0E-F444-A4A2-215B-F7B7C03D6B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458" y="3559467"/>
            <a:ext cx="320040" cy="320040"/>
          </a:xfrm>
          <a:prstGeom prst="rect">
            <a:avLst/>
          </a:prstGeom>
          <a:noFill/>
          <a:ln>
            <a:noFill/>
          </a:ln>
        </p:spPr>
      </p:pic>
      <p:pic>
        <p:nvPicPr>
          <p:cNvPr id="249" name="Picture 248">
            <a:extLst>
              <a:ext uri="{FF2B5EF4-FFF2-40B4-BE49-F238E27FC236}">
                <a16:creationId xmlns:a16="http://schemas.microsoft.com/office/drawing/2014/main" id="{7D38F75E-1E4A-EF5F-5949-FCACC721C4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3815" y="3232929"/>
            <a:ext cx="320040" cy="320040"/>
          </a:xfrm>
          <a:prstGeom prst="rect">
            <a:avLst/>
          </a:prstGeom>
          <a:noFill/>
          <a:ln>
            <a:noFill/>
          </a:ln>
        </p:spPr>
      </p:pic>
      <p:pic>
        <p:nvPicPr>
          <p:cNvPr id="250" name="Picture 249">
            <a:extLst>
              <a:ext uri="{FF2B5EF4-FFF2-40B4-BE49-F238E27FC236}">
                <a16:creationId xmlns:a16="http://schemas.microsoft.com/office/drawing/2014/main" id="{FF6D7811-E7DC-5102-4ADB-D959A385B6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9158" y="2894879"/>
            <a:ext cx="320040" cy="320040"/>
          </a:xfrm>
          <a:prstGeom prst="rect">
            <a:avLst/>
          </a:prstGeom>
          <a:noFill/>
          <a:ln>
            <a:noFill/>
          </a:ln>
        </p:spPr>
      </p:pic>
      <p:pic>
        <p:nvPicPr>
          <p:cNvPr id="252" name="Picture 251">
            <a:extLst>
              <a:ext uri="{FF2B5EF4-FFF2-40B4-BE49-F238E27FC236}">
                <a16:creationId xmlns:a16="http://schemas.microsoft.com/office/drawing/2014/main" id="{02378E13-0EDD-E6AE-7B17-5C46B7BDB9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9118" y="2565165"/>
            <a:ext cx="320040" cy="320040"/>
          </a:xfrm>
          <a:prstGeom prst="rect">
            <a:avLst/>
          </a:prstGeom>
          <a:noFill/>
          <a:ln>
            <a:noFill/>
          </a:ln>
        </p:spPr>
      </p:pic>
      <p:pic>
        <p:nvPicPr>
          <p:cNvPr id="253" name="Picture 252">
            <a:extLst>
              <a:ext uri="{FF2B5EF4-FFF2-40B4-BE49-F238E27FC236}">
                <a16:creationId xmlns:a16="http://schemas.microsoft.com/office/drawing/2014/main" id="{28D77CE4-056E-3F88-CCC1-3366DD07BB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1604" y="2239285"/>
            <a:ext cx="320040" cy="320040"/>
          </a:xfrm>
          <a:prstGeom prst="rect">
            <a:avLst/>
          </a:prstGeom>
          <a:noFill/>
          <a:ln>
            <a:noFill/>
          </a:ln>
        </p:spPr>
      </p:pic>
      <p:pic>
        <p:nvPicPr>
          <p:cNvPr id="254" name="Picture 253">
            <a:extLst>
              <a:ext uri="{FF2B5EF4-FFF2-40B4-BE49-F238E27FC236}">
                <a16:creationId xmlns:a16="http://schemas.microsoft.com/office/drawing/2014/main" id="{1866C8AD-FAC5-904E-E879-0984A77391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1564" y="1909571"/>
            <a:ext cx="320040" cy="320040"/>
          </a:xfrm>
          <a:prstGeom prst="rect">
            <a:avLst/>
          </a:prstGeom>
          <a:noFill/>
          <a:ln>
            <a:noFill/>
          </a:ln>
        </p:spPr>
      </p:pic>
      <p:pic>
        <p:nvPicPr>
          <p:cNvPr id="255" name="Picture 254">
            <a:extLst>
              <a:ext uri="{FF2B5EF4-FFF2-40B4-BE49-F238E27FC236}">
                <a16:creationId xmlns:a16="http://schemas.microsoft.com/office/drawing/2014/main" id="{313ABE5A-ED40-ECA6-FAA3-3215BC62D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275" y="4211744"/>
            <a:ext cx="320040" cy="320040"/>
          </a:xfrm>
          <a:prstGeom prst="rect">
            <a:avLst/>
          </a:prstGeom>
          <a:noFill/>
          <a:ln>
            <a:noFill/>
          </a:ln>
        </p:spPr>
      </p:pic>
      <p:pic>
        <p:nvPicPr>
          <p:cNvPr id="256" name="Picture 255">
            <a:extLst>
              <a:ext uri="{FF2B5EF4-FFF2-40B4-BE49-F238E27FC236}">
                <a16:creationId xmlns:a16="http://schemas.microsoft.com/office/drawing/2014/main" id="{DDE12069-CE5B-77C3-315C-C6BE4103F9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8273" y="3876836"/>
            <a:ext cx="320040" cy="320040"/>
          </a:xfrm>
          <a:prstGeom prst="rect">
            <a:avLst/>
          </a:prstGeom>
          <a:noFill/>
          <a:ln>
            <a:noFill/>
          </a:ln>
        </p:spPr>
      </p:pic>
      <p:pic>
        <p:nvPicPr>
          <p:cNvPr id="257" name="Picture 256">
            <a:extLst>
              <a:ext uri="{FF2B5EF4-FFF2-40B4-BE49-F238E27FC236}">
                <a16:creationId xmlns:a16="http://schemas.microsoft.com/office/drawing/2014/main" id="{3C1E7EE9-3E98-1000-B7E5-90BE711F4F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8273" y="3554242"/>
            <a:ext cx="320040" cy="320040"/>
          </a:xfrm>
          <a:prstGeom prst="rect">
            <a:avLst/>
          </a:prstGeom>
          <a:noFill/>
          <a:ln>
            <a:noFill/>
          </a:ln>
        </p:spPr>
      </p:pic>
      <p:pic>
        <p:nvPicPr>
          <p:cNvPr id="258" name="Picture 257">
            <a:extLst>
              <a:ext uri="{FF2B5EF4-FFF2-40B4-BE49-F238E27FC236}">
                <a16:creationId xmlns:a16="http://schemas.microsoft.com/office/drawing/2014/main" id="{31261149-1F83-517C-1173-C286BD856F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9579" y="2894634"/>
            <a:ext cx="320040" cy="320040"/>
          </a:xfrm>
          <a:prstGeom prst="rect">
            <a:avLst/>
          </a:prstGeom>
          <a:noFill/>
          <a:ln>
            <a:noFill/>
          </a:ln>
        </p:spPr>
      </p:pic>
      <p:pic>
        <p:nvPicPr>
          <p:cNvPr id="259" name="Picture 258">
            <a:extLst>
              <a:ext uri="{FF2B5EF4-FFF2-40B4-BE49-F238E27FC236}">
                <a16:creationId xmlns:a16="http://schemas.microsoft.com/office/drawing/2014/main" id="{14504E60-9E35-CA2D-C426-0107C59A4B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9661" y="1579107"/>
            <a:ext cx="320040" cy="320040"/>
          </a:xfrm>
          <a:prstGeom prst="rect">
            <a:avLst/>
          </a:prstGeom>
          <a:noFill/>
          <a:ln>
            <a:noFill/>
          </a:ln>
        </p:spPr>
      </p:pic>
      <p:pic>
        <p:nvPicPr>
          <p:cNvPr id="260" name="Picture 259">
            <a:extLst>
              <a:ext uri="{FF2B5EF4-FFF2-40B4-BE49-F238E27FC236}">
                <a16:creationId xmlns:a16="http://schemas.microsoft.com/office/drawing/2014/main" id="{A6D264F9-E017-101B-32C0-A91C6E9B77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275" y="2565907"/>
            <a:ext cx="320040" cy="320040"/>
          </a:xfrm>
          <a:prstGeom prst="rect">
            <a:avLst/>
          </a:prstGeom>
          <a:noFill/>
          <a:ln>
            <a:noFill/>
          </a:ln>
        </p:spPr>
      </p:pic>
      <p:pic>
        <p:nvPicPr>
          <p:cNvPr id="261" name="Picture 260">
            <a:extLst>
              <a:ext uri="{FF2B5EF4-FFF2-40B4-BE49-F238E27FC236}">
                <a16:creationId xmlns:a16="http://schemas.microsoft.com/office/drawing/2014/main" id="{F2AC8859-DA3F-E427-5329-4148042BD7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8273" y="2230999"/>
            <a:ext cx="320040" cy="320040"/>
          </a:xfrm>
          <a:prstGeom prst="rect">
            <a:avLst/>
          </a:prstGeom>
          <a:noFill/>
          <a:ln>
            <a:noFill/>
          </a:ln>
        </p:spPr>
      </p:pic>
      <p:pic>
        <p:nvPicPr>
          <p:cNvPr id="262" name="Picture 261">
            <a:extLst>
              <a:ext uri="{FF2B5EF4-FFF2-40B4-BE49-F238E27FC236}">
                <a16:creationId xmlns:a16="http://schemas.microsoft.com/office/drawing/2014/main" id="{72D77332-8C4E-9051-A189-FA3C00FA8B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8273" y="1908405"/>
            <a:ext cx="320040" cy="320040"/>
          </a:xfrm>
          <a:prstGeom prst="rect">
            <a:avLst/>
          </a:prstGeom>
          <a:noFill/>
          <a:ln>
            <a:noFill/>
          </a:ln>
        </p:spPr>
      </p:pic>
      <p:pic>
        <p:nvPicPr>
          <p:cNvPr id="263" name="Picture 262">
            <a:extLst>
              <a:ext uri="{FF2B5EF4-FFF2-40B4-BE49-F238E27FC236}">
                <a16:creationId xmlns:a16="http://schemas.microsoft.com/office/drawing/2014/main" id="{209C75F8-1077-CF24-1F03-6CE555B98D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3022" y="2570799"/>
            <a:ext cx="320040" cy="320040"/>
          </a:xfrm>
          <a:prstGeom prst="rect">
            <a:avLst/>
          </a:prstGeom>
          <a:noFill/>
          <a:ln>
            <a:noFill/>
          </a:ln>
        </p:spPr>
      </p:pic>
      <p:pic>
        <p:nvPicPr>
          <p:cNvPr id="264" name="Picture 263">
            <a:extLst>
              <a:ext uri="{FF2B5EF4-FFF2-40B4-BE49-F238E27FC236}">
                <a16:creationId xmlns:a16="http://schemas.microsoft.com/office/drawing/2014/main" id="{F8305444-709E-49DD-2712-6E18581A1C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34" y="2892477"/>
            <a:ext cx="320040" cy="320040"/>
          </a:xfrm>
          <a:prstGeom prst="rect">
            <a:avLst/>
          </a:prstGeom>
          <a:noFill/>
          <a:ln>
            <a:noFill/>
          </a:ln>
        </p:spPr>
      </p:pic>
      <p:pic>
        <p:nvPicPr>
          <p:cNvPr id="265" name="Picture 264">
            <a:extLst>
              <a:ext uri="{FF2B5EF4-FFF2-40B4-BE49-F238E27FC236}">
                <a16:creationId xmlns:a16="http://schemas.microsoft.com/office/drawing/2014/main" id="{19F6C252-00D4-445E-C775-F31047813E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2940" y="2240489"/>
            <a:ext cx="320040" cy="320040"/>
          </a:xfrm>
          <a:prstGeom prst="rect">
            <a:avLst/>
          </a:prstGeom>
          <a:noFill/>
          <a:ln>
            <a:noFill/>
          </a:ln>
        </p:spPr>
      </p:pic>
      <p:pic>
        <p:nvPicPr>
          <p:cNvPr id="266" name="Picture 265">
            <a:extLst>
              <a:ext uri="{FF2B5EF4-FFF2-40B4-BE49-F238E27FC236}">
                <a16:creationId xmlns:a16="http://schemas.microsoft.com/office/drawing/2014/main" id="{4A2559CC-8840-4870-512B-0FFE6D06A7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0636" y="1911762"/>
            <a:ext cx="320040" cy="320040"/>
          </a:xfrm>
          <a:prstGeom prst="rect">
            <a:avLst/>
          </a:prstGeom>
          <a:noFill/>
          <a:ln>
            <a:noFill/>
          </a:ln>
        </p:spPr>
      </p:pic>
      <p:pic>
        <p:nvPicPr>
          <p:cNvPr id="267" name="Picture 266">
            <a:extLst>
              <a:ext uri="{FF2B5EF4-FFF2-40B4-BE49-F238E27FC236}">
                <a16:creationId xmlns:a16="http://schemas.microsoft.com/office/drawing/2014/main" id="{FA2EFBDE-87B9-10D9-067E-351183BD1B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34" y="1576854"/>
            <a:ext cx="320040" cy="320040"/>
          </a:xfrm>
          <a:prstGeom prst="rect">
            <a:avLst/>
          </a:prstGeom>
          <a:noFill/>
          <a:ln>
            <a:noFill/>
          </a:ln>
        </p:spPr>
      </p:pic>
      <p:pic>
        <p:nvPicPr>
          <p:cNvPr id="268" name="Picture 267">
            <a:extLst>
              <a:ext uri="{FF2B5EF4-FFF2-40B4-BE49-F238E27FC236}">
                <a16:creationId xmlns:a16="http://schemas.microsoft.com/office/drawing/2014/main" id="{9BEBE9FF-03CA-D6A2-441E-180D0D3501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34" y="1254260"/>
            <a:ext cx="320040" cy="320040"/>
          </a:xfrm>
          <a:prstGeom prst="rect">
            <a:avLst/>
          </a:prstGeom>
          <a:noFill/>
          <a:ln>
            <a:noFill/>
          </a:ln>
        </p:spPr>
      </p:pic>
      <p:pic>
        <p:nvPicPr>
          <p:cNvPr id="269" name="Picture 268">
            <a:extLst>
              <a:ext uri="{FF2B5EF4-FFF2-40B4-BE49-F238E27FC236}">
                <a16:creationId xmlns:a16="http://schemas.microsoft.com/office/drawing/2014/main" id="{521F73DA-BDA9-3590-84B0-9A2CFB424A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4540471"/>
            <a:ext cx="320040" cy="320040"/>
          </a:xfrm>
          <a:prstGeom prst="rect">
            <a:avLst/>
          </a:prstGeom>
          <a:noFill/>
          <a:ln>
            <a:noFill/>
          </a:ln>
        </p:spPr>
      </p:pic>
      <p:pic>
        <p:nvPicPr>
          <p:cNvPr id="270" name="Picture 269">
            <a:extLst>
              <a:ext uri="{FF2B5EF4-FFF2-40B4-BE49-F238E27FC236}">
                <a16:creationId xmlns:a16="http://schemas.microsoft.com/office/drawing/2014/main" id="{1BB7E5A4-DE38-2A65-8D2B-CF1AA63B7A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8918" y="4868012"/>
            <a:ext cx="320040" cy="320040"/>
          </a:xfrm>
          <a:prstGeom prst="rect">
            <a:avLst/>
          </a:prstGeom>
          <a:noFill/>
          <a:ln>
            <a:noFill/>
          </a:ln>
        </p:spPr>
      </p:pic>
      <p:pic>
        <p:nvPicPr>
          <p:cNvPr id="271" name="Picture 270">
            <a:extLst>
              <a:ext uri="{FF2B5EF4-FFF2-40B4-BE49-F238E27FC236}">
                <a16:creationId xmlns:a16="http://schemas.microsoft.com/office/drawing/2014/main" id="{9D99AEF8-4D00-DD54-5BD2-5C8B28C95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961" y="5197272"/>
            <a:ext cx="320040" cy="320040"/>
          </a:xfrm>
          <a:prstGeom prst="rect">
            <a:avLst/>
          </a:prstGeom>
          <a:noFill/>
          <a:ln>
            <a:noFill/>
          </a:ln>
        </p:spPr>
      </p:pic>
      <p:pic>
        <p:nvPicPr>
          <p:cNvPr id="272" name="Picture 271">
            <a:extLst>
              <a:ext uri="{FF2B5EF4-FFF2-40B4-BE49-F238E27FC236}">
                <a16:creationId xmlns:a16="http://schemas.microsoft.com/office/drawing/2014/main" id="{6B255BEC-A7E9-B16B-0F8B-169E53E2A8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4818" y="6190834"/>
            <a:ext cx="320040" cy="320040"/>
          </a:xfrm>
          <a:prstGeom prst="rect">
            <a:avLst/>
          </a:prstGeom>
          <a:noFill/>
          <a:ln>
            <a:noFill/>
          </a:ln>
        </p:spPr>
      </p:pic>
      <p:pic>
        <p:nvPicPr>
          <p:cNvPr id="273" name="Picture 272">
            <a:extLst>
              <a:ext uri="{FF2B5EF4-FFF2-40B4-BE49-F238E27FC236}">
                <a16:creationId xmlns:a16="http://schemas.microsoft.com/office/drawing/2014/main" id="{9E6B1FD4-9F31-D774-86D0-B78E720D66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2478" y="5851690"/>
            <a:ext cx="320040" cy="320040"/>
          </a:xfrm>
          <a:prstGeom prst="rect">
            <a:avLst/>
          </a:prstGeom>
          <a:noFill/>
          <a:ln>
            <a:noFill/>
          </a:ln>
        </p:spPr>
      </p:pic>
      <p:pic>
        <p:nvPicPr>
          <p:cNvPr id="274" name="Picture 273">
            <a:extLst>
              <a:ext uri="{FF2B5EF4-FFF2-40B4-BE49-F238E27FC236}">
                <a16:creationId xmlns:a16="http://schemas.microsoft.com/office/drawing/2014/main" id="{C03E2D53-992A-0632-6E35-0AD45415BD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0551" y="5523339"/>
            <a:ext cx="320040" cy="320040"/>
          </a:xfrm>
          <a:prstGeom prst="rect">
            <a:avLst/>
          </a:prstGeom>
          <a:noFill/>
          <a:ln>
            <a:noFill/>
          </a:ln>
        </p:spPr>
      </p:pic>
      <p:pic>
        <p:nvPicPr>
          <p:cNvPr id="276" name="Picture 275">
            <a:extLst>
              <a:ext uri="{FF2B5EF4-FFF2-40B4-BE49-F238E27FC236}">
                <a16:creationId xmlns:a16="http://schemas.microsoft.com/office/drawing/2014/main" id="{F5B904F5-AE87-4E2C-CBF1-AED7E82098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5114" y="5856827"/>
            <a:ext cx="320040" cy="320040"/>
          </a:xfrm>
          <a:prstGeom prst="rect">
            <a:avLst/>
          </a:prstGeom>
          <a:noFill/>
          <a:ln>
            <a:noFill/>
          </a:ln>
        </p:spPr>
      </p:pic>
      <p:pic>
        <p:nvPicPr>
          <p:cNvPr id="277" name="Picture 276">
            <a:extLst>
              <a:ext uri="{FF2B5EF4-FFF2-40B4-BE49-F238E27FC236}">
                <a16:creationId xmlns:a16="http://schemas.microsoft.com/office/drawing/2014/main" id="{6B4F6A98-EAE0-957A-EA0F-58028C0111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0026" y="6513628"/>
            <a:ext cx="320040" cy="320040"/>
          </a:xfrm>
          <a:prstGeom prst="rect">
            <a:avLst/>
          </a:prstGeom>
          <a:noFill/>
          <a:ln>
            <a:noFill/>
          </a:ln>
        </p:spPr>
      </p:pic>
      <p:pic>
        <p:nvPicPr>
          <p:cNvPr id="278" name="Picture 277">
            <a:extLst>
              <a:ext uri="{FF2B5EF4-FFF2-40B4-BE49-F238E27FC236}">
                <a16:creationId xmlns:a16="http://schemas.microsoft.com/office/drawing/2014/main" id="{53ABEA9F-37CB-639B-1FCE-F86BE8DB76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3069" y="6842888"/>
            <a:ext cx="320040" cy="320040"/>
          </a:xfrm>
          <a:prstGeom prst="rect">
            <a:avLst/>
          </a:prstGeom>
          <a:noFill/>
          <a:ln>
            <a:noFill/>
          </a:ln>
        </p:spPr>
      </p:pic>
      <p:pic>
        <p:nvPicPr>
          <p:cNvPr id="279" name="Picture 278">
            <a:extLst>
              <a:ext uri="{FF2B5EF4-FFF2-40B4-BE49-F238E27FC236}">
                <a16:creationId xmlns:a16="http://schemas.microsoft.com/office/drawing/2014/main" id="{85D7F192-BA23-C4A6-B435-378421AB48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5926" y="7836450"/>
            <a:ext cx="320040" cy="320040"/>
          </a:xfrm>
          <a:prstGeom prst="rect">
            <a:avLst/>
          </a:prstGeom>
          <a:noFill/>
          <a:ln>
            <a:noFill/>
          </a:ln>
        </p:spPr>
      </p:pic>
      <p:pic>
        <p:nvPicPr>
          <p:cNvPr id="280" name="Picture 279">
            <a:extLst>
              <a:ext uri="{FF2B5EF4-FFF2-40B4-BE49-F238E27FC236}">
                <a16:creationId xmlns:a16="http://schemas.microsoft.com/office/drawing/2014/main" id="{8D167B11-A9A2-18FD-B3F5-AE3227D861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586" y="7504926"/>
            <a:ext cx="320040" cy="320040"/>
          </a:xfrm>
          <a:prstGeom prst="rect">
            <a:avLst/>
          </a:prstGeom>
          <a:noFill/>
          <a:ln>
            <a:noFill/>
          </a:ln>
        </p:spPr>
      </p:pic>
      <p:pic>
        <p:nvPicPr>
          <p:cNvPr id="281" name="Picture 280">
            <a:extLst>
              <a:ext uri="{FF2B5EF4-FFF2-40B4-BE49-F238E27FC236}">
                <a16:creationId xmlns:a16="http://schemas.microsoft.com/office/drawing/2014/main" id="{197F0AAE-44BA-8E9F-91F6-030C3E3F68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1659" y="7176575"/>
            <a:ext cx="320040" cy="320040"/>
          </a:xfrm>
          <a:prstGeom prst="rect">
            <a:avLst/>
          </a:prstGeom>
          <a:noFill/>
          <a:ln>
            <a:noFill/>
          </a:ln>
        </p:spPr>
      </p:pic>
      <p:pic>
        <p:nvPicPr>
          <p:cNvPr id="282" name="Picture 281">
            <a:extLst>
              <a:ext uri="{FF2B5EF4-FFF2-40B4-BE49-F238E27FC236}">
                <a16:creationId xmlns:a16="http://schemas.microsoft.com/office/drawing/2014/main" id="{B56D5258-C70D-34A1-C572-A897059A20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2288" y="4211289"/>
            <a:ext cx="320040" cy="320040"/>
          </a:xfrm>
          <a:prstGeom prst="rect">
            <a:avLst/>
          </a:prstGeom>
          <a:noFill/>
          <a:ln>
            <a:noFill/>
          </a:ln>
        </p:spPr>
      </p:pic>
      <p:pic>
        <p:nvPicPr>
          <p:cNvPr id="283" name="Picture 282">
            <a:extLst>
              <a:ext uri="{FF2B5EF4-FFF2-40B4-BE49-F238E27FC236}">
                <a16:creationId xmlns:a16="http://schemas.microsoft.com/office/drawing/2014/main" id="{4D398E83-6F48-005E-5565-9E14731044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9580" y="4868090"/>
            <a:ext cx="320040" cy="320040"/>
          </a:xfrm>
          <a:prstGeom prst="rect">
            <a:avLst/>
          </a:prstGeom>
          <a:noFill/>
          <a:ln>
            <a:noFill/>
          </a:ln>
        </p:spPr>
      </p:pic>
      <p:pic>
        <p:nvPicPr>
          <p:cNvPr id="284" name="Picture 283">
            <a:extLst>
              <a:ext uri="{FF2B5EF4-FFF2-40B4-BE49-F238E27FC236}">
                <a16:creationId xmlns:a16="http://schemas.microsoft.com/office/drawing/2014/main" id="{196B575D-37CC-28D2-3EFB-57AA611EA3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2623" y="5197350"/>
            <a:ext cx="320040" cy="320040"/>
          </a:xfrm>
          <a:prstGeom prst="rect">
            <a:avLst/>
          </a:prstGeom>
          <a:noFill/>
          <a:ln>
            <a:noFill/>
          </a:ln>
        </p:spPr>
      </p:pic>
      <p:pic>
        <p:nvPicPr>
          <p:cNvPr id="285" name="Picture 284">
            <a:extLst>
              <a:ext uri="{FF2B5EF4-FFF2-40B4-BE49-F238E27FC236}">
                <a16:creationId xmlns:a16="http://schemas.microsoft.com/office/drawing/2014/main" id="{FA88B366-601E-A39E-FC83-34A3F51D33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3100" y="6190912"/>
            <a:ext cx="320040" cy="320040"/>
          </a:xfrm>
          <a:prstGeom prst="rect">
            <a:avLst/>
          </a:prstGeom>
          <a:noFill/>
          <a:ln>
            <a:noFill/>
          </a:ln>
        </p:spPr>
      </p:pic>
      <p:pic>
        <p:nvPicPr>
          <p:cNvPr id="286" name="Picture 285">
            <a:extLst>
              <a:ext uri="{FF2B5EF4-FFF2-40B4-BE49-F238E27FC236}">
                <a16:creationId xmlns:a16="http://schemas.microsoft.com/office/drawing/2014/main" id="{886576CB-5570-B3D2-290E-4218E00BEC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60" y="5859388"/>
            <a:ext cx="320040" cy="320040"/>
          </a:xfrm>
          <a:prstGeom prst="rect">
            <a:avLst/>
          </a:prstGeom>
          <a:noFill/>
          <a:ln>
            <a:noFill/>
          </a:ln>
        </p:spPr>
      </p:pic>
      <p:pic>
        <p:nvPicPr>
          <p:cNvPr id="287" name="Picture 286">
            <a:extLst>
              <a:ext uri="{FF2B5EF4-FFF2-40B4-BE49-F238E27FC236}">
                <a16:creationId xmlns:a16="http://schemas.microsoft.com/office/drawing/2014/main" id="{83DA806B-D9A2-D293-5A7A-D3598254EA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8833" y="5531037"/>
            <a:ext cx="320040" cy="320040"/>
          </a:xfrm>
          <a:prstGeom prst="rect">
            <a:avLst/>
          </a:prstGeom>
          <a:noFill/>
          <a:ln>
            <a:noFill/>
          </a:ln>
        </p:spPr>
      </p:pic>
      <p:pic>
        <p:nvPicPr>
          <p:cNvPr id="288" name="Picture 287">
            <a:extLst>
              <a:ext uri="{FF2B5EF4-FFF2-40B4-BE49-F238E27FC236}">
                <a16:creationId xmlns:a16="http://schemas.microsoft.com/office/drawing/2014/main" id="{C82A53C4-5157-7F9B-DEEB-E6221C3357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2065" y="3883625"/>
            <a:ext cx="320040" cy="320040"/>
          </a:xfrm>
          <a:prstGeom prst="rect">
            <a:avLst/>
          </a:prstGeom>
          <a:noFill/>
          <a:ln>
            <a:noFill/>
          </a:ln>
        </p:spPr>
      </p:pic>
      <p:pic>
        <p:nvPicPr>
          <p:cNvPr id="289" name="Picture 288">
            <a:extLst>
              <a:ext uri="{FF2B5EF4-FFF2-40B4-BE49-F238E27FC236}">
                <a16:creationId xmlns:a16="http://schemas.microsoft.com/office/drawing/2014/main" id="{113197F1-3F62-366B-6EF5-53420EE544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6977" y="4540426"/>
            <a:ext cx="320040" cy="320040"/>
          </a:xfrm>
          <a:prstGeom prst="rect">
            <a:avLst/>
          </a:prstGeom>
          <a:noFill/>
          <a:ln>
            <a:noFill/>
          </a:ln>
        </p:spPr>
      </p:pic>
      <p:pic>
        <p:nvPicPr>
          <p:cNvPr id="290" name="Picture 289">
            <a:extLst>
              <a:ext uri="{FF2B5EF4-FFF2-40B4-BE49-F238E27FC236}">
                <a16:creationId xmlns:a16="http://schemas.microsoft.com/office/drawing/2014/main" id="{376EA7DF-73C6-7D31-7C08-CE76BEA233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812" y="6842888"/>
            <a:ext cx="320040" cy="320040"/>
          </a:xfrm>
          <a:prstGeom prst="rect">
            <a:avLst/>
          </a:prstGeom>
          <a:noFill/>
          <a:ln>
            <a:noFill/>
          </a:ln>
        </p:spPr>
      </p:pic>
      <p:pic>
        <p:nvPicPr>
          <p:cNvPr id="292" name="Picture 291">
            <a:extLst>
              <a:ext uri="{FF2B5EF4-FFF2-40B4-BE49-F238E27FC236}">
                <a16:creationId xmlns:a16="http://schemas.microsoft.com/office/drawing/2014/main" id="{69F74CB7-BCDB-66A3-F428-06FA3C5C73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0669" y="7836450"/>
            <a:ext cx="320040" cy="320040"/>
          </a:xfrm>
          <a:prstGeom prst="rect">
            <a:avLst/>
          </a:prstGeom>
          <a:noFill/>
          <a:ln>
            <a:noFill/>
          </a:ln>
        </p:spPr>
      </p:pic>
      <p:pic>
        <p:nvPicPr>
          <p:cNvPr id="293" name="Picture 292">
            <a:extLst>
              <a:ext uri="{FF2B5EF4-FFF2-40B4-BE49-F238E27FC236}">
                <a16:creationId xmlns:a16="http://schemas.microsoft.com/office/drawing/2014/main" id="{CF630C64-40C6-1F8A-CEEF-254084E5BC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8329" y="7504926"/>
            <a:ext cx="320040" cy="320040"/>
          </a:xfrm>
          <a:prstGeom prst="rect">
            <a:avLst/>
          </a:prstGeom>
          <a:noFill/>
          <a:ln>
            <a:noFill/>
          </a:ln>
        </p:spPr>
      </p:pic>
      <p:pic>
        <p:nvPicPr>
          <p:cNvPr id="294" name="Picture 293">
            <a:extLst>
              <a:ext uri="{FF2B5EF4-FFF2-40B4-BE49-F238E27FC236}">
                <a16:creationId xmlns:a16="http://schemas.microsoft.com/office/drawing/2014/main" id="{8BDCBAC1-1083-061A-24CA-358ED488E6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4022" y="7176575"/>
            <a:ext cx="320040" cy="320040"/>
          </a:xfrm>
          <a:prstGeom prst="rect">
            <a:avLst/>
          </a:prstGeom>
          <a:noFill/>
          <a:ln>
            <a:noFill/>
          </a:ln>
        </p:spPr>
      </p:pic>
      <p:pic>
        <p:nvPicPr>
          <p:cNvPr id="295" name="Picture 294">
            <a:extLst>
              <a:ext uri="{FF2B5EF4-FFF2-40B4-BE49-F238E27FC236}">
                <a16:creationId xmlns:a16="http://schemas.microsoft.com/office/drawing/2014/main" id="{B74C2D21-595B-FD0E-A173-B975469F3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2111" y="3883670"/>
            <a:ext cx="320040" cy="320040"/>
          </a:xfrm>
          <a:prstGeom prst="rect">
            <a:avLst/>
          </a:prstGeom>
          <a:noFill/>
          <a:ln>
            <a:noFill/>
          </a:ln>
        </p:spPr>
      </p:pic>
      <p:pic>
        <p:nvPicPr>
          <p:cNvPr id="296" name="Picture 295">
            <a:extLst>
              <a:ext uri="{FF2B5EF4-FFF2-40B4-BE49-F238E27FC236}">
                <a16:creationId xmlns:a16="http://schemas.microsoft.com/office/drawing/2014/main" id="{0EE29F3C-EADF-99B7-6ACB-5AACB40C7E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534" y="4212930"/>
            <a:ext cx="320040" cy="320040"/>
          </a:xfrm>
          <a:prstGeom prst="rect">
            <a:avLst/>
          </a:prstGeom>
          <a:noFill/>
          <a:ln>
            <a:noFill/>
          </a:ln>
        </p:spPr>
      </p:pic>
      <p:pic>
        <p:nvPicPr>
          <p:cNvPr id="297" name="Picture 296">
            <a:extLst>
              <a:ext uri="{FF2B5EF4-FFF2-40B4-BE49-F238E27FC236}">
                <a16:creationId xmlns:a16="http://schemas.microsoft.com/office/drawing/2014/main" id="{E170FA31-FEBF-6D21-9041-20B2E80A41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151" y="3553456"/>
            <a:ext cx="320040" cy="320040"/>
          </a:xfrm>
          <a:prstGeom prst="rect">
            <a:avLst/>
          </a:prstGeom>
          <a:noFill/>
          <a:ln>
            <a:noFill/>
          </a:ln>
        </p:spPr>
      </p:pic>
      <p:pic>
        <p:nvPicPr>
          <p:cNvPr id="298" name="Picture 297">
            <a:extLst>
              <a:ext uri="{FF2B5EF4-FFF2-40B4-BE49-F238E27FC236}">
                <a16:creationId xmlns:a16="http://schemas.microsoft.com/office/drawing/2014/main" id="{1E4A6CE0-5311-9683-9BE2-ADF4536EC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403" y="4540471"/>
            <a:ext cx="320040" cy="320040"/>
          </a:xfrm>
          <a:prstGeom prst="rect">
            <a:avLst/>
          </a:prstGeom>
          <a:noFill/>
          <a:ln>
            <a:noFill/>
          </a:ln>
        </p:spPr>
      </p:pic>
      <p:pic>
        <p:nvPicPr>
          <p:cNvPr id="299" name="Picture 298">
            <a:extLst>
              <a:ext uri="{FF2B5EF4-FFF2-40B4-BE49-F238E27FC236}">
                <a16:creationId xmlns:a16="http://schemas.microsoft.com/office/drawing/2014/main" id="{AC41A17D-0BDF-F3F4-63BA-AA148B0E7D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5558" y="5528075"/>
            <a:ext cx="320040" cy="320040"/>
          </a:xfrm>
          <a:prstGeom prst="rect">
            <a:avLst/>
          </a:prstGeom>
          <a:noFill/>
          <a:ln>
            <a:noFill/>
          </a:ln>
        </p:spPr>
      </p:pic>
      <p:pic>
        <p:nvPicPr>
          <p:cNvPr id="301" name="Picture 300">
            <a:extLst>
              <a:ext uri="{FF2B5EF4-FFF2-40B4-BE49-F238E27FC236}">
                <a16:creationId xmlns:a16="http://schemas.microsoft.com/office/drawing/2014/main" id="{A9FA935F-ABDE-02ED-4827-828EB5746C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7049" y="3549732"/>
            <a:ext cx="320040" cy="320040"/>
          </a:xfrm>
          <a:prstGeom prst="rect">
            <a:avLst/>
          </a:prstGeom>
          <a:noFill/>
          <a:ln>
            <a:noFill/>
          </a:ln>
        </p:spPr>
      </p:pic>
      <p:pic>
        <p:nvPicPr>
          <p:cNvPr id="302" name="Picture 301">
            <a:extLst>
              <a:ext uri="{FF2B5EF4-FFF2-40B4-BE49-F238E27FC236}">
                <a16:creationId xmlns:a16="http://schemas.microsoft.com/office/drawing/2014/main" id="{91ACCF56-2F21-7265-203D-41E6560EEB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8918" y="3877273"/>
            <a:ext cx="320040" cy="320040"/>
          </a:xfrm>
          <a:prstGeom prst="rect">
            <a:avLst/>
          </a:prstGeom>
          <a:noFill/>
          <a:ln>
            <a:noFill/>
          </a:ln>
        </p:spPr>
      </p:pic>
      <p:pic>
        <p:nvPicPr>
          <p:cNvPr id="303" name="Picture 302">
            <a:extLst>
              <a:ext uri="{FF2B5EF4-FFF2-40B4-BE49-F238E27FC236}">
                <a16:creationId xmlns:a16="http://schemas.microsoft.com/office/drawing/2014/main" id="{EDFF63EF-C331-3178-570E-C53CAAA953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1961" y="4206533"/>
            <a:ext cx="320040" cy="320040"/>
          </a:xfrm>
          <a:prstGeom prst="rect">
            <a:avLst/>
          </a:prstGeom>
          <a:noFill/>
          <a:ln>
            <a:noFill/>
          </a:ln>
        </p:spPr>
      </p:pic>
      <p:pic>
        <p:nvPicPr>
          <p:cNvPr id="304" name="Picture 303">
            <a:extLst>
              <a:ext uri="{FF2B5EF4-FFF2-40B4-BE49-F238E27FC236}">
                <a16:creationId xmlns:a16="http://schemas.microsoft.com/office/drawing/2014/main" id="{ED6C63C0-E4F2-A973-41E6-DAE1ED87B8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4818" y="5200095"/>
            <a:ext cx="320040" cy="320040"/>
          </a:xfrm>
          <a:prstGeom prst="rect">
            <a:avLst/>
          </a:prstGeom>
          <a:noFill/>
          <a:ln>
            <a:noFill/>
          </a:ln>
        </p:spPr>
      </p:pic>
      <p:pic>
        <p:nvPicPr>
          <p:cNvPr id="305" name="Picture 304">
            <a:extLst>
              <a:ext uri="{FF2B5EF4-FFF2-40B4-BE49-F238E27FC236}">
                <a16:creationId xmlns:a16="http://schemas.microsoft.com/office/drawing/2014/main" id="{1A3E5793-7857-D927-BC88-3238F51A78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2478" y="4860951"/>
            <a:ext cx="320040" cy="320040"/>
          </a:xfrm>
          <a:prstGeom prst="rect">
            <a:avLst/>
          </a:prstGeom>
          <a:noFill/>
          <a:ln>
            <a:noFill/>
          </a:ln>
        </p:spPr>
      </p:pic>
      <p:pic>
        <p:nvPicPr>
          <p:cNvPr id="306" name="Picture 305">
            <a:extLst>
              <a:ext uri="{FF2B5EF4-FFF2-40B4-BE49-F238E27FC236}">
                <a16:creationId xmlns:a16="http://schemas.microsoft.com/office/drawing/2014/main" id="{2E88D56D-8718-59D1-0D7A-C14FBB0C2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0551" y="4532600"/>
            <a:ext cx="320040" cy="320040"/>
          </a:xfrm>
          <a:prstGeom prst="rect">
            <a:avLst/>
          </a:prstGeom>
          <a:noFill/>
          <a:ln>
            <a:noFill/>
          </a:ln>
        </p:spPr>
      </p:pic>
      <p:pic>
        <p:nvPicPr>
          <p:cNvPr id="307" name="Picture 306">
            <a:extLst>
              <a:ext uri="{FF2B5EF4-FFF2-40B4-BE49-F238E27FC236}">
                <a16:creationId xmlns:a16="http://schemas.microsoft.com/office/drawing/2014/main" id="{7A75A0DA-D00B-3486-E737-FBBD89C95A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5701" y="5851969"/>
            <a:ext cx="320040" cy="320040"/>
          </a:xfrm>
          <a:prstGeom prst="rect">
            <a:avLst/>
          </a:prstGeom>
          <a:noFill/>
          <a:ln>
            <a:noFill/>
          </a:ln>
        </p:spPr>
      </p:pic>
      <p:pic>
        <p:nvPicPr>
          <p:cNvPr id="308" name="Picture 307">
            <a:extLst>
              <a:ext uri="{FF2B5EF4-FFF2-40B4-BE49-F238E27FC236}">
                <a16:creationId xmlns:a16="http://schemas.microsoft.com/office/drawing/2014/main" id="{744CC198-AA0F-AB01-1C8B-3B416D29EC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389" y="5523260"/>
            <a:ext cx="320040" cy="320040"/>
          </a:xfrm>
          <a:prstGeom prst="rect">
            <a:avLst/>
          </a:prstGeom>
          <a:noFill/>
          <a:ln>
            <a:noFill/>
          </a:ln>
        </p:spPr>
      </p:pic>
      <p:pic>
        <p:nvPicPr>
          <p:cNvPr id="309" name="Picture 308">
            <a:extLst>
              <a:ext uri="{FF2B5EF4-FFF2-40B4-BE49-F238E27FC236}">
                <a16:creationId xmlns:a16="http://schemas.microsoft.com/office/drawing/2014/main" id="{33A28D7A-6064-2100-B712-DFF091189A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8974" y="4541958"/>
            <a:ext cx="320040" cy="320040"/>
          </a:xfrm>
          <a:prstGeom prst="rect">
            <a:avLst/>
          </a:prstGeom>
          <a:noFill/>
          <a:ln>
            <a:noFill/>
          </a:ln>
        </p:spPr>
      </p:pic>
      <p:pic>
        <p:nvPicPr>
          <p:cNvPr id="310" name="Picture 309">
            <a:extLst>
              <a:ext uri="{FF2B5EF4-FFF2-40B4-BE49-F238E27FC236}">
                <a16:creationId xmlns:a16="http://schemas.microsoft.com/office/drawing/2014/main" id="{E03F57D8-F6AD-F21C-3E54-8BB912CAB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402" y="4867946"/>
            <a:ext cx="320040" cy="320040"/>
          </a:xfrm>
          <a:prstGeom prst="rect">
            <a:avLst/>
          </a:prstGeom>
          <a:noFill/>
          <a:ln>
            <a:noFill/>
          </a:ln>
        </p:spPr>
      </p:pic>
      <p:pic>
        <p:nvPicPr>
          <p:cNvPr id="311" name="Picture 310">
            <a:extLst>
              <a:ext uri="{FF2B5EF4-FFF2-40B4-BE49-F238E27FC236}">
                <a16:creationId xmlns:a16="http://schemas.microsoft.com/office/drawing/2014/main" id="{C6D7B44B-09FF-AED6-8D78-27B6018675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4317" y="1573458"/>
            <a:ext cx="320040" cy="320040"/>
          </a:xfrm>
          <a:prstGeom prst="rect">
            <a:avLst/>
          </a:prstGeom>
          <a:noFill/>
          <a:ln>
            <a:noFill/>
          </a:ln>
        </p:spPr>
      </p:pic>
      <p:pic>
        <p:nvPicPr>
          <p:cNvPr id="312" name="Picture 311">
            <a:extLst>
              <a:ext uri="{FF2B5EF4-FFF2-40B4-BE49-F238E27FC236}">
                <a16:creationId xmlns:a16="http://schemas.microsoft.com/office/drawing/2014/main" id="{C14E17F0-5B3C-7F6E-1B1B-539C0C833E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3859" y="1899208"/>
            <a:ext cx="320040" cy="320040"/>
          </a:xfrm>
          <a:prstGeom prst="rect">
            <a:avLst/>
          </a:prstGeom>
          <a:noFill/>
          <a:ln>
            <a:noFill/>
          </a:ln>
        </p:spPr>
      </p:pic>
      <p:pic>
        <p:nvPicPr>
          <p:cNvPr id="313" name="Picture 312">
            <a:extLst>
              <a:ext uri="{FF2B5EF4-FFF2-40B4-BE49-F238E27FC236}">
                <a16:creationId xmlns:a16="http://schemas.microsoft.com/office/drawing/2014/main" id="{7F70F341-3667-9962-F5B8-19B3E8BC04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8619" y="2560707"/>
            <a:ext cx="320040" cy="320040"/>
          </a:xfrm>
          <a:prstGeom prst="rect">
            <a:avLst/>
          </a:prstGeom>
          <a:noFill/>
          <a:ln>
            <a:noFill/>
          </a:ln>
        </p:spPr>
      </p:pic>
      <p:pic>
        <p:nvPicPr>
          <p:cNvPr id="314" name="Picture 313">
            <a:extLst>
              <a:ext uri="{FF2B5EF4-FFF2-40B4-BE49-F238E27FC236}">
                <a16:creationId xmlns:a16="http://schemas.microsoft.com/office/drawing/2014/main" id="{2006C788-B231-167E-77E9-D434359F4D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0959" y="2230993"/>
            <a:ext cx="320040" cy="320040"/>
          </a:xfrm>
          <a:prstGeom prst="rect">
            <a:avLst/>
          </a:prstGeom>
          <a:noFill/>
          <a:ln>
            <a:noFill/>
          </a:ln>
        </p:spPr>
      </p:pic>
      <p:pic>
        <p:nvPicPr>
          <p:cNvPr id="315" name="Picture 314">
            <a:extLst>
              <a:ext uri="{FF2B5EF4-FFF2-40B4-BE49-F238E27FC236}">
                <a16:creationId xmlns:a16="http://schemas.microsoft.com/office/drawing/2014/main" id="{B74E3F7B-49F5-5675-D758-5892C22813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947" y="1249414"/>
            <a:ext cx="320040" cy="320040"/>
          </a:xfrm>
          <a:prstGeom prst="rect">
            <a:avLst/>
          </a:prstGeom>
          <a:noFill/>
          <a:ln>
            <a:noFill/>
          </a:ln>
        </p:spPr>
      </p:pic>
      <p:pic>
        <p:nvPicPr>
          <p:cNvPr id="316" name="Picture 315">
            <a:extLst>
              <a:ext uri="{FF2B5EF4-FFF2-40B4-BE49-F238E27FC236}">
                <a16:creationId xmlns:a16="http://schemas.microsoft.com/office/drawing/2014/main" id="{DFD61681-B6E1-AB1C-81DD-55BCB1272D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3694" y="3223950"/>
            <a:ext cx="320040" cy="320040"/>
          </a:xfrm>
          <a:prstGeom prst="rect">
            <a:avLst/>
          </a:prstGeom>
          <a:noFill/>
          <a:ln>
            <a:noFill/>
          </a:ln>
        </p:spPr>
      </p:pic>
      <p:pic>
        <p:nvPicPr>
          <p:cNvPr id="317" name="Picture 316">
            <a:extLst>
              <a:ext uri="{FF2B5EF4-FFF2-40B4-BE49-F238E27FC236}">
                <a16:creationId xmlns:a16="http://schemas.microsoft.com/office/drawing/2014/main" id="{FA463AC8-221B-EC37-071F-629E9E2B86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3694" y="2893736"/>
            <a:ext cx="320040" cy="320040"/>
          </a:xfrm>
          <a:prstGeom prst="rect">
            <a:avLst/>
          </a:prstGeom>
          <a:noFill/>
          <a:ln>
            <a:noFill/>
          </a:ln>
        </p:spPr>
      </p:pic>
      <p:pic>
        <p:nvPicPr>
          <p:cNvPr id="318" name="Picture 317">
            <a:extLst>
              <a:ext uri="{FF2B5EF4-FFF2-40B4-BE49-F238E27FC236}">
                <a16:creationId xmlns:a16="http://schemas.microsoft.com/office/drawing/2014/main" id="{16EEB4F0-78D2-BF96-D70A-6EF5D0AC62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4209" y="3878580"/>
            <a:ext cx="320040" cy="320040"/>
          </a:xfrm>
          <a:prstGeom prst="rect">
            <a:avLst/>
          </a:prstGeom>
          <a:noFill/>
          <a:ln>
            <a:noFill/>
          </a:ln>
        </p:spPr>
      </p:pic>
      <p:pic>
        <p:nvPicPr>
          <p:cNvPr id="319" name="Picture 318">
            <a:extLst>
              <a:ext uri="{FF2B5EF4-FFF2-40B4-BE49-F238E27FC236}">
                <a16:creationId xmlns:a16="http://schemas.microsoft.com/office/drawing/2014/main" id="{B882550A-5AC4-87B9-1F37-68F5445CF2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3218" y="5863293"/>
            <a:ext cx="320040" cy="320040"/>
          </a:xfrm>
          <a:prstGeom prst="rect">
            <a:avLst/>
          </a:prstGeom>
          <a:noFill/>
          <a:ln>
            <a:noFill/>
          </a:ln>
        </p:spPr>
      </p:pic>
      <p:pic>
        <p:nvPicPr>
          <p:cNvPr id="576" name="Picture 575">
            <a:extLst>
              <a:ext uri="{FF2B5EF4-FFF2-40B4-BE49-F238E27FC236}">
                <a16:creationId xmlns:a16="http://schemas.microsoft.com/office/drawing/2014/main" id="{59DDF992-2F98-A4A7-47F1-354ED9B671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578" y="4212491"/>
            <a:ext cx="320040" cy="320040"/>
          </a:xfrm>
          <a:prstGeom prst="rect">
            <a:avLst/>
          </a:prstGeom>
          <a:noFill/>
          <a:ln>
            <a:noFill/>
          </a:ln>
        </p:spPr>
      </p:pic>
      <p:pic>
        <p:nvPicPr>
          <p:cNvPr id="577" name="Picture 576">
            <a:extLst>
              <a:ext uri="{FF2B5EF4-FFF2-40B4-BE49-F238E27FC236}">
                <a16:creationId xmlns:a16="http://schemas.microsoft.com/office/drawing/2014/main" id="{523DDFAD-52CF-8090-61D1-A9AEBEA7FF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621" y="4541751"/>
            <a:ext cx="320040" cy="320040"/>
          </a:xfrm>
          <a:prstGeom prst="rect">
            <a:avLst/>
          </a:prstGeom>
          <a:noFill/>
          <a:ln>
            <a:noFill/>
          </a:ln>
        </p:spPr>
      </p:pic>
      <p:pic>
        <p:nvPicPr>
          <p:cNvPr id="578" name="Picture 577">
            <a:extLst>
              <a:ext uri="{FF2B5EF4-FFF2-40B4-BE49-F238E27FC236}">
                <a16:creationId xmlns:a16="http://schemas.microsoft.com/office/drawing/2014/main" id="{AA370D15-38F9-5D2E-1032-B606ADA661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2478" y="5535313"/>
            <a:ext cx="320040" cy="320040"/>
          </a:xfrm>
          <a:prstGeom prst="rect">
            <a:avLst/>
          </a:prstGeom>
          <a:noFill/>
          <a:ln>
            <a:noFill/>
          </a:ln>
        </p:spPr>
      </p:pic>
      <p:pic>
        <p:nvPicPr>
          <p:cNvPr id="579" name="Picture 578">
            <a:extLst>
              <a:ext uri="{FF2B5EF4-FFF2-40B4-BE49-F238E27FC236}">
                <a16:creationId xmlns:a16="http://schemas.microsoft.com/office/drawing/2014/main" id="{AB00FFDC-D380-039A-2FE6-6260D910C5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0138" y="5196169"/>
            <a:ext cx="320040" cy="320040"/>
          </a:xfrm>
          <a:prstGeom prst="rect">
            <a:avLst/>
          </a:prstGeom>
          <a:noFill/>
          <a:ln>
            <a:noFill/>
          </a:ln>
        </p:spPr>
      </p:pic>
      <p:pic>
        <p:nvPicPr>
          <p:cNvPr id="580" name="Picture 579">
            <a:extLst>
              <a:ext uri="{FF2B5EF4-FFF2-40B4-BE49-F238E27FC236}">
                <a16:creationId xmlns:a16="http://schemas.microsoft.com/office/drawing/2014/main" id="{122B3960-D723-009A-9347-382DC329F0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8211" y="4867818"/>
            <a:ext cx="320040" cy="320040"/>
          </a:xfrm>
          <a:prstGeom prst="rect">
            <a:avLst/>
          </a:prstGeom>
          <a:noFill/>
          <a:ln>
            <a:noFill/>
          </a:ln>
        </p:spPr>
      </p:pic>
    </p:spTree>
    <p:extLst>
      <p:ext uri="{BB962C8B-B14F-4D97-AF65-F5344CB8AC3E}">
        <p14:creationId xmlns:p14="http://schemas.microsoft.com/office/powerpoint/2010/main" val="118500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1544" y="246329"/>
            <a:ext cx="3644579" cy="377757"/>
          </a:xfrm>
          <a:prstGeom prst="rect">
            <a:avLst/>
          </a:prstGeom>
          <a:noFill/>
        </p:spPr>
        <p:txBody>
          <a:bodyPr wrap="none" lIns="99786" tIns="49892" rIns="99786" bIns="49892" rtlCol="0">
            <a:spAutoFit/>
          </a:bodyPr>
          <a:lstStyle/>
          <a:p>
            <a:pPr algn="r"/>
            <a:r>
              <a:rPr lang="en-US" sz="1800" b="1" dirty="0"/>
              <a:t>The Red-Headed League (Puzzle #2) </a:t>
            </a:r>
            <a:endParaRPr lang="en-US" sz="1800" dirty="0"/>
          </a:p>
        </p:txBody>
      </p:sp>
      <p:graphicFrame>
        <p:nvGraphicFramePr>
          <p:cNvPr id="7" name="Table 6">
            <a:extLst>
              <a:ext uri="{FF2B5EF4-FFF2-40B4-BE49-F238E27FC236}">
                <a16:creationId xmlns:a16="http://schemas.microsoft.com/office/drawing/2014/main" id="{F25D01A0-13A4-46EB-9674-366EF21B52FD}"/>
              </a:ext>
            </a:extLst>
          </p:cNvPr>
          <p:cNvGraphicFramePr>
            <a:graphicFrameLocks noGrp="1"/>
          </p:cNvGraphicFramePr>
          <p:nvPr/>
        </p:nvGraphicFramePr>
        <p:xfrm>
          <a:off x="349638" y="796285"/>
          <a:ext cx="6374425" cy="7600960"/>
        </p:xfrm>
        <a:graphic>
          <a:graphicData uri="http://schemas.openxmlformats.org/drawingml/2006/table">
            <a:tbl>
              <a:tblPr firstRow="1" bandRow="1">
                <a:tableStyleId>{5C22544A-7EE6-4342-B048-85BDC9FD1C3A}</a:tableStyleId>
              </a:tblPr>
              <a:tblGrid>
                <a:gridCol w="254977">
                  <a:extLst>
                    <a:ext uri="{9D8B030D-6E8A-4147-A177-3AD203B41FA5}">
                      <a16:colId xmlns:a16="http://schemas.microsoft.com/office/drawing/2014/main" val="2180500639"/>
                    </a:ext>
                  </a:extLst>
                </a:gridCol>
                <a:gridCol w="254977">
                  <a:extLst>
                    <a:ext uri="{9D8B030D-6E8A-4147-A177-3AD203B41FA5}">
                      <a16:colId xmlns:a16="http://schemas.microsoft.com/office/drawing/2014/main" val="3122958059"/>
                    </a:ext>
                  </a:extLst>
                </a:gridCol>
                <a:gridCol w="254977">
                  <a:extLst>
                    <a:ext uri="{9D8B030D-6E8A-4147-A177-3AD203B41FA5}">
                      <a16:colId xmlns:a16="http://schemas.microsoft.com/office/drawing/2014/main" val="2160382045"/>
                    </a:ext>
                  </a:extLst>
                </a:gridCol>
                <a:gridCol w="254977">
                  <a:extLst>
                    <a:ext uri="{9D8B030D-6E8A-4147-A177-3AD203B41FA5}">
                      <a16:colId xmlns:a16="http://schemas.microsoft.com/office/drawing/2014/main" val="2815902621"/>
                    </a:ext>
                  </a:extLst>
                </a:gridCol>
                <a:gridCol w="254977">
                  <a:extLst>
                    <a:ext uri="{9D8B030D-6E8A-4147-A177-3AD203B41FA5}">
                      <a16:colId xmlns:a16="http://schemas.microsoft.com/office/drawing/2014/main" val="733780963"/>
                    </a:ext>
                  </a:extLst>
                </a:gridCol>
                <a:gridCol w="254977">
                  <a:extLst>
                    <a:ext uri="{9D8B030D-6E8A-4147-A177-3AD203B41FA5}">
                      <a16:colId xmlns:a16="http://schemas.microsoft.com/office/drawing/2014/main" val="2407262059"/>
                    </a:ext>
                  </a:extLst>
                </a:gridCol>
                <a:gridCol w="254977">
                  <a:extLst>
                    <a:ext uri="{9D8B030D-6E8A-4147-A177-3AD203B41FA5}">
                      <a16:colId xmlns:a16="http://schemas.microsoft.com/office/drawing/2014/main" val="20000"/>
                    </a:ext>
                  </a:extLst>
                </a:gridCol>
                <a:gridCol w="254977">
                  <a:extLst>
                    <a:ext uri="{9D8B030D-6E8A-4147-A177-3AD203B41FA5}">
                      <a16:colId xmlns:a16="http://schemas.microsoft.com/office/drawing/2014/main" val="2090063479"/>
                    </a:ext>
                  </a:extLst>
                </a:gridCol>
                <a:gridCol w="254977">
                  <a:extLst>
                    <a:ext uri="{9D8B030D-6E8A-4147-A177-3AD203B41FA5}">
                      <a16:colId xmlns:a16="http://schemas.microsoft.com/office/drawing/2014/main" val="20001"/>
                    </a:ext>
                  </a:extLst>
                </a:gridCol>
                <a:gridCol w="254977">
                  <a:extLst>
                    <a:ext uri="{9D8B030D-6E8A-4147-A177-3AD203B41FA5}">
                      <a16:colId xmlns:a16="http://schemas.microsoft.com/office/drawing/2014/main" val="20002"/>
                    </a:ext>
                  </a:extLst>
                </a:gridCol>
                <a:gridCol w="254977">
                  <a:extLst>
                    <a:ext uri="{9D8B030D-6E8A-4147-A177-3AD203B41FA5}">
                      <a16:colId xmlns:a16="http://schemas.microsoft.com/office/drawing/2014/main" val="20003"/>
                    </a:ext>
                  </a:extLst>
                </a:gridCol>
                <a:gridCol w="254977">
                  <a:extLst>
                    <a:ext uri="{9D8B030D-6E8A-4147-A177-3AD203B41FA5}">
                      <a16:colId xmlns:a16="http://schemas.microsoft.com/office/drawing/2014/main" val="20004"/>
                    </a:ext>
                  </a:extLst>
                </a:gridCol>
                <a:gridCol w="254977">
                  <a:extLst>
                    <a:ext uri="{9D8B030D-6E8A-4147-A177-3AD203B41FA5}">
                      <a16:colId xmlns:a16="http://schemas.microsoft.com/office/drawing/2014/main" val="20005"/>
                    </a:ext>
                  </a:extLst>
                </a:gridCol>
                <a:gridCol w="254977">
                  <a:extLst>
                    <a:ext uri="{9D8B030D-6E8A-4147-A177-3AD203B41FA5}">
                      <a16:colId xmlns:a16="http://schemas.microsoft.com/office/drawing/2014/main" val="20006"/>
                    </a:ext>
                  </a:extLst>
                </a:gridCol>
                <a:gridCol w="254977">
                  <a:extLst>
                    <a:ext uri="{9D8B030D-6E8A-4147-A177-3AD203B41FA5}">
                      <a16:colId xmlns:a16="http://schemas.microsoft.com/office/drawing/2014/main" val="20007"/>
                    </a:ext>
                  </a:extLst>
                </a:gridCol>
                <a:gridCol w="254977">
                  <a:extLst>
                    <a:ext uri="{9D8B030D-6E8A-4147-A177-3AD203B41FA5}">
                      <a16:colId xmlns:a16="http://schemas.microsoft.com/office/drawing/2014/main" val="20008"/>
                    </a:ext>
                  </a:extLst>
                </a:gridCol>
                <a:gridCol w="254977">
                  <a:extLst>
                    <a:ext uri="{9D8B030D-6E8A-4147-A177-3AD203B41FA5}">
                      <a16:colId xmlns:a16="http://schemas.microsoft.com/office/drawing/2014/main" val="20009"/>
                    </a:ext>
                  </a:extLst>
                </a:gridCol>
                <a:gridCol w="254977">
                  <a:extLst>
                    <a:ext uri="{9D8B030D-6E8A-4147-A177-3AD203B41FA5}">
                      <a16:colId xmlns:a16="http://schemas.microsoft.com/office/drawing/2014/main" val="20010"/>
                    </a:ext>
                  </a:extLst>
                </a:gridCol>
                <a:gridCol w="254977">
                  <a:extLst>
                    <a:ext uri="{9D8B030D-6E8A-4147-A177-3AD203B41FA5}">
                      <a16:colId xmlns:a16="http://schemas.microsoft.com/office/drawing/2014/main" val="20011"/>
                    </a:ext>
                  </a:extLst>
                </a:gridCol>
                <a:gridCol w="254977">
                  <a:extLst>
                    <a:ext uri="{9D8B030D-6E8A-4147-A177-3AD203B41FA5}">
                      <a16:colId xmlns:a16="http://schemas.microsoft.com/office/drawing/2014/main" val="20012"/>
                    </a:ext>
                  </a:extLst>
                </a:gridCol>
                <a:gridCol w="254977">
                  <a:extLst>
                    <a:ext uri="{9D8B030D-6E8A-4147-A177-3AD203B41FA5}">
                      <a16:colId xmlns:a16="http://schemas.microsoft.com/office/drawing/2014/main" val="20013"/>
                    </a:ext>
                  </a:extLst>
                </a:gridCol>
                <a:gridCol w="254977">
                  <a:extLst>
                    <a:ext uri="{9D8B030D-6E8A-4147-A177-3AD203B41FA5}">
                      <a16:colId xmlns:a16="http://schemas.microsoft.com/office/drawing/2014/main" val="20014"/>
                    </a:ext>
                  </a:extLst>
                </a:gridCol>
                <a:gridCol w="254977">
                  <a:extLst>
                    <a:ext uri="{9D8B030D-6E8A-4147-A177-3AD203B41FA5}">
                      <a16:colId xmlns:a16="http://schemas.microsoft.com/office/drawing/2014/main" val="20015"/>
                    </a:ext>
                  </a:extLst>
                </a:gridCol>
                <a:gridCol w="254977">
                  <a:extLst>
                    <a:ext uri="{9D8B030D-6E8A-4147-A177-3AD203B41FA5}">
                      <a16:colId xmlns:a16="http://schemas.microsoft.com/office/drawing/2014/main" val="20016"/>
                    </a:ext>
                  </a:extLst>
                </a:gridCol>
                <a:gridCol w="254977">
                  <a:extLst>
                    <a:ext uri="{9D8B030D-6E8A-4147-A177-3AD203B41FA5}">
                      <a16:colId xmlns:a16="http://schemas.microsoft.com/office/drawing/2014/main" val="20017"/>
                    </a:ext>
                  </a:extLst>
                </a:gridCol>
              </a:tblGrid>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11253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M</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J</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Q</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M</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G</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3"/>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V</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M</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Q</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5"/>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16"/>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G</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G</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7530">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latin typeface="Arial Black" panose="020B0A04020102020204"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latin typeface="Arial Black" panose="020B0A04020102020204"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latin typeface="Arial Black" panose="020B0A04020102020204" pitchFamily="34" charset="0"/>
                        </a:rPr>
                        <a: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latin typeface="Arial Black" panose="020B0A04020102020204"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latin typeface="Arial Black" panose="020B0A04020102020204"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latin typeface="Arial Black" panose="020B0A04020102020204"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latin typeface="Arial Black" panose="020B0A040201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Arial Black" pitchFamily="34" charset="0"/>
                        </a:rPr>
                        <a:t>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Arial Black" pitchFamily="34" charset="0"/>
                        </a:rPr>
                        <a:t>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solidFill>
                            <a:schemeClr val="tx1"/>
                          </a:solidFill>
                          <a:latin typeface="Arial Black" pitchFamily="34" charset="0"/>
                        </a:rPr>
                        <a:t>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0" dirty="0">
                          <a:solidFill>
                            <a:schemeClr val="tx1"/>
                          </a:solidFill>
                          <a:latin typeface="Arial Black" pitchFamily="34" charset="0"/>
                        </a:rPr>
                        <a:t>B</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133686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M</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US" sz="900" b="1" dirty="0">
                          <a:solidFill>
                            <a:schemeClr val="tx1"/>
                          </a:solidFill>
                          <a:latin typeface="Arial Black" pitchFamily="34" charset="0"/>
                        </a:rPr>
                        <a:t>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8938482"/>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543756"/>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911519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Black" pitchFamily="34" charset="0"/>
                        </a:rPr>
                        <a:t>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7760644"/>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1458807"/>
                  </a:ext>
                </a:extLst>
              </a:tr>
              <a:tr h="237530">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1" dirty="0">
                        <a:solidFill>
                          <a:schemeClr val="tx1"/>
                        </a:solidFill>
                        <a:latin typeface="Arial Black"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8794502"/>
                  </a:ext>
                </a:extLst>
              </a:tr>
            </a:tbl>
          </a:graphicData>
        </a:graphic>
      </p:graphicFrame>
      <p:graphicFrame>
        <p:nvGraphicFramePr>
          <p:cNvPr id="5" name="Table 4">
            <a:extLst>
              <a:ext uri="{FF2B5EF4-FFF2-40B4-BE49-F238E27FC236}">
                <a16:creationId xmlns:a16="http://schemas.microsoft.com/office/drawing/2014/main" id="{85B5CC8C-7D86-4196-A08A-AD00959B5C9F}"/>
              </a:ext>
            </a:extLst>
          </p:cNvPr>
          <p:cNvGraphicFramePr>
            <a:graphicFrameLocks noGrp="1"/>
          </p:cNvGraphicFramePr>
          <p:nvPr/>
        </p:nvGraphicFramePr>
        <p:xfrm>
          <a:off x="2982143" y="8659706"/>
          <a:ext cx="734376" cy="1066038"/>
        </p:xfrm>
        <a:graphic>
          <a:graphicData uri="http://schemas.openxmlformats.org/drawingml/2006/table">
            <a:tbl>
              <a:tblPr firstRow="1" bandRow="1">
                <a:tableStyleId>{5C22544A-7EE6-4342-B048-85BDC9FD1C3A}</a:tableStyleId>
              </a:tblPr>
              <a:tblGrid>
                <a:gridCol w="734376">
                  <a:extLst>
                    <a:ext uri="{9D8B030D-6E8A-4147-A177-3AD203B41FA5}">
                      <a16:colId xmlns:a16="http://schemas.microsoft.com/office/drawing/2014/main" val="20000"/>
                    </a:ext>
                  </a:extLst>
                </a:gridCol>
              </a:tblGrid>
              <a:tr h="15398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SHABBY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SKIRTS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SUITED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UTMOST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ASKANCE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8" name="Rectangle 7">
            <a:extLst>
              <a:ext uri="{FF2B5EF4-FFF2-40B4-BE49-F238E27FC236}">
                <a16:creationId xmlns:a16="http://schemas.microsoft.com/office/drawing/2014/main" id="{11734377-3D03-4674-B811-D40086D00BC5}"/>
              </a:ext>
            </a:extLst>
          </p:cNvPr>
          <p:cNvSpPr/>
          <p:nvPr/>
        </p:nvSpPr>
        <p:spPr>
          <a:xfrm>
            <a:off x="327766" y="530268"/>
            <a:ext cx="4646708" cy="276999"/>
          </a:xfrm>
          <a:prstGeom prst="rect">
            <a:avLst/>
          </a:prstGeom>
          <a:noFill/>
        </p:spPr>
        <p:txBody>
          <a:bodyPr wrap="square">
            <a:spAutoFit/>
          </a:bodyPr>
          <a:lstStyle/>
          <a:p>
            <a:r>
              <a:rPr lang="en-US" sz="1200" dirty="0"/>
              <a:t>CRISS-CROSS: Fit each word into their proper place in the Framework.</a:t>
            </a:r>
          </a:p>
        </p:txBody>
      </p:sp>
      <p:graphicFrame>
        <p:nvGraphicFramePr>
          <p:cNvPr id="9" name="Table 8">
            <a:extLst>
              <a:ext uri="{FF2B5EF4-FFF2-40B4-BE49-F238E27FC236}">
                <a16:creationId xmlns:a16="http://schemas.microsoft.com/office/drawing/2014/main" id="{E92040B2-8441-4AE5-8EE9-EB276B196206}"/>
              </a:ext>
            </a:extLst>
          </p:cNvPr>
          <p:cNvGraphicFramePr>
            <a:graphicFrameLocks noGrp="1"/>
          </p:cNvGraphicFramePr>
          <p:nvPr/>
        </p:nvGraphicFramePr>
        <p:xfrm>
          <a:off x="728099" y="8659706"/>
          <a:ext cx="579120" cy="1066038"/>
        </p:xfrm>
        <a:graphic>
          <a:graphicData uri="http://schemas.openxmlformats.org/drawingml/2006/table">
            <a:tbl>
              <a:tblPr firstRow="1" bandRow="1">
                <a:tableStyleId>{5C22544A-7EE6-4342-B048-85BDC9FD1C3A}</a:tableStyleId>
              </a:tblPr>
              <a:tblGrid>
                <a:gridCol w="579120">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GILT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LUST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CHINK</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DEPOT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FIERY</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C86DA082-4F1C-49CE-BCC1-802A0044C829}"/>
              </a:ext>
            </a:extLst>
          </p:cNvPr>
          <p:cNvGraphicFramePr>
            <a:graphicFrameLocks noGrp="1"/>
          </p:cNvGraphicFramePr>
          <p:nvPr/>
        </p:nvGraphicFramePr>
        <p:xfrm>
          <a:off x="2191047" y="8659706"/>
          <a:ext cx="638742" cy="1066038"/>
        </p:xfrm>
        <a:graphic>
          <a:graphicData uri="http://schemas.openxmlformats.org/drawingml/2006/table">
            <a:tbl>
              <a:tblPr firstRow="1" bandRow="1">
                <a:tableStyleId>{5C22544A-7EE6-4342-B048-85BDC9FD1C3A}</a:tableStyleId>
              </a:tblPr>
              <a:tblGrid>
                <a:gridCol w="638742">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BUTTED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COSTER</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PORTLY</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RELISH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RUEFUL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 name="Table 12">
            <a:extLst>
              <a:ext uri="{FF2B5EF4-FFF2-40B4-BE49-F238E27FC236}">
                <a16:creationId xmlns:a16="http://schemas.microsoft.com/office/drawing/2014/main" id="{6CA5E2C1-7BAF-4184-8A74-2EBCB08033BB}"/>
              </a:ext>
            </a:extLst>
          </p:cNvPr>
          <p:cNvGraphicFramePr>
            <a:graphicFrameLocks noGrp="1"/>
          </p:cNvGraphicFramePr>
          <p:nvPr/>
        </p:nvGraphicFramePr>
        <p:xfrm>
          <a:off x="5951343" y="8659706"/>
          <a:ext cx="1206378" cy="1066038"/>
        </p:xfrm>
        <a:graphic>
          <a:graphicData uri="http://schemas.openxmlformats.org/drawingml/2006/table">
            <a:tbl>
              <a:tblPr firstRow="1" bandRow="1">
                <a:tableStyleId>{5C22544A-7EE6-4342-B048-85BDC9FD1C3A}</a:tableStyleId>
              </a:tblPr>
              <a:tblGrid>
                <a:gridCol w="1206378">
                  <a:extLst>
                    <a:ext uri="{9D8B030D-6E8A-4147-A177-3AD203B41FA5}">
                      <a16:colId xmlns:a16="http://schemas.microsoft.com/office/drawing/2014/main" val="20000"/>
                    </a:ext>
                  </a:extLst>
                </a:gridCol>
              </a:tblGrid>
              <a:tr h="241301">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EMBELLISH</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GREATCOAT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TENACIOUS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WAISTCOAT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CONSEQUENTIAL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4" name="Table 13">
            <a:extLst>
              <a:ext uri="{FF2B5EF4-FFF2-40B4-BE49-F238E27FC236}">
                <a16:creationId xmlns:a16="http://schemas.microsoft.com/office/drawing/2014/main" id="{0333D6EE-02B8-4425-802F-96684B1D76AD}"/>
              </a:ext>
            </a:extLst>
          </p:cNvPr>
          <p:cNvGraphicFramePr>
            <a:graphicFrameLocks noGrp="1"/>
          </p:cNvGraphicFramePr>
          <p:nvPr/>
        </p:nvGraphicFramePr>
        <p:xfrm>
          <a:off x="3868873" y="8659706"/>
          <a:ext cx="888880" cy="1066038"/>
        </p:xfrm>
        <a:graphic>
          <a:graphicData uri="http://schemas.openxmlformats.org/drawingml/2006/table">
            <a:tbl>
              <a:tblPr firstRow="1" bandRow="1">
                <a:tableStyleId>{5C22544A-7EE6-4342-B048-85BDC9FD1C3A}</a:tableStyleId>
              </a:tblPr>
              <a:tblGrid>
                <a:gridCol w="888880">
                  <a:extLst>
                    <a:ext uri="{9D8B030D-6E8A-4147-A177-3AD203B41FA5}">
                      <a16:colId xmlns:a16="http://schemas.microsoft.com/office/drawing/2014/main" val="20000"/>
                    </a:ext>
                  </a:extLst>
                </a:gridCol>
              </a:tblGrid>
              <a:tr h="287362">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BEQUEST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FORFEIT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HUMDRUM</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LANGUID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NOMINAL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5" name="Table 14">
            <a:extLst>
              <a:ext uri="{FF2B5EF4-FFF2-40B4-BE49-F238E27FC236}">
                <a16:creationId xmlns:a16="http://schemas.microsoft.com/office/drawing/2014/main" id="{5E4ABA2A-23EA-4C61-A53A-AF093D0B9C5B}"/>
              </a:ext>
            </a:extLst>
          </p:cNvPr>
          <p:cNvGraphicFramePr>
            <a:graphicFrameLocks noGrp="1"/>
          </p:cNvGraphicFramePr>
          <p:nvPr/>
        </p:nvGraphicFramePr>
        <p:xfrm>
          <a:off x="4910107" y="8659706"/>
          <a:ext cx="888880" cy="1066038"/>
        </p:xfrm>
        <a:graphic>
          <a:graphicData uri="http://schemas.openxmlformats.org/drawingml/2006/table">
            <a:tbl>
              <a:tblPr firstRow="1" bandRow="1">
                <a:tableStyleId>{5C22544A-7EE6-4342-B048-85BDC9FD1C3A}</a:tableStyleId>
              </a:tblPr>
              <a:tblGrid>
                <a:gridCol w="888880">
                  <a:extLst>
                    <a:ext uri="{9D8B030D-6E8A-4147-A177-3AD203B41FA5}">
                      <a16:colId xmlns:a16="http://schemas.microsoft.com/office/drawing/2014/main" val="20000"/>
                    </a:ext>
                  </a:extLst>
                </a:gridCol>
              </a:tblGrid>
              <a:tr h="402159">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PLANKED</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TRUSTEE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JUDICIAL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PAVEMENT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ABSORBING</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7" name="Table 16">
            <a:extLst>
              <a:ext uri="{FF2B5EF4-FFF2-40B4-BE49-F238E27FC236}">
                <a16:creationId xmlns:a16="http://schemas.microsoft.com/office/drawing/2014/main" id="{2BF70348-17DB-445C-B5D8-107401EC7208}"/>
              </a:ext>
            </a:extLst>
          </p:cNvPr>
          <p:cNvGraphicFramePr>
            <a:graphicFrameLocks noGrp="1"/>
          </p:cNvGraphicFramePr>
          <p:nvPr/>
        </p:nvGraphicFramePr>
        <p:xfrm>
          <a:off x="104142" y="8659706"/>
          <a:ext cx="471603" cy="1066038"/>
        </p:xfrm>
        <a:graphic>
          <a:graphicData uri="http://schemas.openxmlformats.org/drawingml/2006/table">
            <a:tbl>
              <a:tblPr firstRow="1" bandRow="1">
                <a:tableStyleId>{5C22544A-7EE6-4342-B048-85BDC9FD1C3A}</a:tableStyleId>
              </a:tblPr>
              <a:tblGrid>
                <a:gridCol w="471603">
                  <a:extLst>
                    <a:ext uri="{9D8B030D-6E8A-4147-A177-3AD203B41FA5}">
                      <a16:colId xmlns:a16="http://schemas.microsoft.com/office/drawing/2014/main" val="20000"/>
                    </a:ext>
                  </a:extLst>
                </a:gridCol>
              </a:tblGrid>
              <a:tr h="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ALAS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CRIB</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CURT</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DEAL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FOIL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8" name="Table 17">
            <a:extLst>
              <a:ext uri="{FF2B5EF4-FFF2-40B4-BE49-F238E27FC236}">
                <a16:creationId xmlns:a16="http://schemas.microsoft.com/office/drawing/2014/main" id="{4E685929-8C13-3196-B041-4251C63AF3EC}"/>
              </a:ext>
            </a:extLst>
          </p:cNvPr>
          <p:cNvGraphicFramePr>
            <a:graphicFrameLocks noGrp="1"/>
          </p:cNvGraphicFramePr>
          <p:nvPr/>
        </p:nvGraphicFramePr>
        <p:xfrm>
          <a:off x="1459573" y="8667326"/>
          <a:ext cx="579120" cy="1066038"/>
        </p:xfrm>
        <a:graphic>
          <a:graphicData uri="http://schemas.openxmlformats.org/drawingml/2006/table">
            <a:tbl>
              <a:tblPr firstRow="1" bandRow="1">
                <a:tableStyleId>{5C22544A-7EE6-4342-B048-85BDC9FD1C3A}</a:tableStyleId>
              </a:tblPr>
              <a:tblGrid>
                <a:gridCol w="579120">
                  <a:extLst>
                    <a:ext uri="{9D8B030D-6E8A-4147-A177-3AD203B41FA5}">
                      <a16:colId xmlns:a16="http://schemas.microsoft.com/office/drawing/2014/main" val="20000"/>
                    </a:ext>
                  </a:extLst>
                </a:gridCol>
              </a:tblGrid>
              <a:tr h="45720">
                <a:tc>
                  <a:txBody>
                    <a:bodyPr/>
                    <a:lstStyle/>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LITHE</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PRESS</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SNUFF</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STALL</a:t>
                      </a:r>
                    </a:p>
                    <a:p>
                      <a:pPr marL="0" marR="0" lvl="0" indent="0" algn="l" defTabSz="997976" rtl="0" eaLnBrk="1" fontAlgn="auto" latinLnBrk="0" hangingPunct="1">
                        <a:lnSpc>
                          <a:spcPct val="130000"/>
                        </a:lnSpc>
                        <a:spcBef>
                          <a:spcPts val="0"/>
                        </a:spcBef>
                        <a:spcAft>
                          <a:spcPts val="0"/>
                        </a:spcAft>
                        <a:buClrTx/>
                        <a:buSzTx/>
                        <a:buFontTx/>
                        <a:buNone/>
                        <a:tabLst/>
                        <a:defRPr/>
                      </a:pPr>
                      <a:r>
                        <a:rPr lang="en-US" sz="1100" dirty="0">
                          <a:solidFill>
                            <a:schemeClr val="tx1"/>
                          </a:solidFill>
                          <a:latin typeface="Arial Narrow" panose="020B0606020202030204" pitchFamily="34" charset="0"/>
                          <a:ea typeface="Calibri"/>
                          <a:cs typeface="Arial" pitchFamily="34" charset="0"/>
                        </a:rPr>
                        <a:t>BOYISH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8302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2846" y="246329"/>
            <a:ext cx="3803277" cy="377757"/>
          </a:xfrm>
          <a:prstGeom prst="rect">
            <a:avLst/>
          </a:prstGeom>
          <a:noFill/>
        </p:spPr>
        <p:txBody>
          <a:bodyPr wrap="none" lIns="99786" tIns="49892" rIns="99786" bIns="49892" rtlCol="0">
            <a:spAutoFit/>
          </a:bodyPr>
          <a:lstStyle/>
          <a:p>
            <a:pPr algn="r"/>
            <a:r>
              <a:rPr lang="en-US" sz="1800" b="1" dirty="0"/>
              <a:t>The Red-Headed League   (Puzzle #3) </a:t>
            </a:r>
            <a:endParaRPr lang="en-US" sz="1800" dirty="0"/>
          </a:p>
        </p:txBody>
      </p:sp>
      <p:sp>
        <p:nvSpPr>
          <p:cNvPr id="18" name="TextBox 17">
            <a:extLst>
              <a:ext uri="{FF2B5EF4-FFF2-40B4-BE49-F238E27FC236}">
                <a16:creationId xmlns:a16="http://schemas.microsoft.com/office/drawing/2014/main" id="{422099A6-28C3-19E0-9928-80E85CBA3344}"/>
              </a:ext>
            </a:extLst>
          </p:cNvPr>
          <p:cNvSpPr txBox="1"/>
          <p:nvPr/>
        </p:nvSpPr>
        <p:spPr>
          <a:xfrm>
            <a:off x="503237" y="613859"/>
            <a:ext cx="6308723" cy="684803"/>
          </a:xfrm>
          <a:prstGeom prst="rect">
            <a:avLst/>
          </a:prstGeom>
          <a:noFill/>
        </p:spPr>
        <p:txBody>
          <a:bodyPr wrap="square">
            <a:spAutoFit/>
          </a:bodyPr>
          <a:lstStyle/>
          <a:p>
            <a:r>
              <a:rPr lang="en-US" sz="1050" dirty="0">
                <a:effectLst/>
                <a:latin typeface="Calibri" panose="020F0502020204030204" pitchFamily="34" charset="0"/>
                <a:ea typeface="Times New Roman" panose="02020603050405020304" pitchFamily="18" charset="0"/>
                <a:cs typeface="Times New Roman" panose="02020603050405020304" pitchFamily="18" charset="0"/>
              </a:rPr>
              <a:t>Sherlockian Jumbo:  Rearrange each set of letters to form word and place in the boxes.  Use the letters in the circles to fill in the blanks for the proper phrase.  All the scrambled words are from </a:t>
            </a:r>
            <a:r>
              <a:rPr lang="en-US" sz="1400" b="1" i="1" dirty="0">
                <a:latin typeface="Calibri" panose="020F0502020204030204" pitchFamily="34" charset="0"/>
                <a:ea typeface="Times New Roman" panose="02020603050405020304" pitchFamily="18" charset="0"/>
                <a:cs typeface="Times New Roman" panose="02020603050405020304" pitchFamily="18" charset="0"/>
              </a:rPr>
              <a:t>“The Red-Headed League”</a:t>
            </a:r>
            <a:endParaRPr lang="en-US" sz="1050" b="1" i="1" dirty="0"/>
          </a:p>
        </p:txBody>
      </p:sp>
      <p:graphicFrame>
        <p:nvGraphicFramePr>
          <p:cNvPr id="19" name="Table 19">
            <a:extLst>
              <a:ext uri="{FF2B5EF4-FFF2-40B4-BE49-F238E27FC236}">
                <a16:creationId xmlns:a16="http://schemas.microsoft.com/office/drawing/2014/main" id="{ACD3FB35-3DD2-9668-5A1D-1BAA90DA8CEB}"/>
              </a:ext>
            </a:extLst>
          </p:cNvPr>
          <p:cNvGraphicFramePr>
            <a:graphicFrameLocks noGrp="1"/>
          </p:cNvGraphicFramePr>
          <p:nvPr/>
        </p:nvGraphicFramePr>
        <p:xfrm>
          <a:off x="254000" y="1317468"/>
          <a:ext cx="6759708" cy="3108960"/>
        </p:xfrm>
        <a:graphic>
          <a:graphicData uri="http://schemas.openxmlformats.org/drawingml/2006/table">
            <a:tbl>
              <a:tblPr firstRow="1" bandRow="1">
                <a:tableStyleId>{5C22544A-7EE6-4342-B048-85BDC9FD1C3A}</a:tableStyleId>
              </a:tblPr>
              <a:tblGrid>
                <a:gridCol w="1188720">
                  <a:extLst>
                    <a:ext uri="{9D8B030D-6E8A-4147-A177-3AD203B41FA5}">
                      <a16:colId xmlns:a16="http://schemas.microsoft.com/office/drawing/2014/main" val="294126911"/>
                    </a:ext>
                  </a:extLst>
                </a:gridCol>
                <a:gridCol w="365189">
                  <a:extLst>
                    <a:ext uri="{9D8B030D-6E8A-4147-A177-3AD203B41FA5}">
                      <a16:colId xmlns:a16="http://schemas.microsoft.com/office/drawing/2014/main" val="3523409513"/>
                    </a:ext>
                  </a:extLst>
                </a:gridCol>
                <a:gridCol w="365189">
                  <a:extLst>
                    <a:ext uri="{9D8B030D-6E8A-4147-A177-3AD203B41FA5}">
                      <a16:colId xmlns:a16="http://schemas.microsoft.com/office/drawing/2014/main" val="2342924349"/>
                    </a:ext>
                  </a:extLst>
                </a:gridCol>
                <a:gridCol w="365189">
                  <a:extLst>
                    <a:ext uri="{9D8B030D-6E8A-4147-A177-3AD203B41FA5}">
                      <a16:colId xmlns:a16="http://schemas.microsoft.com/office/drawing/2014/main" val="878597374"/>
                    </a:ext>
                  </a:extLst>
                </a:gridCol>
                <a:gridCol w="365189">
                  <a:extLst>
                    <a:ext uri="{9D8B030D-6E8A-4147-A177-3AD203B41FA5}">
                      <a16:colId xmlns:a16="http://schemas.microsoft.com/office/drawing/2014/main" val="1408751546"/>
                    </a:ext>
                  </a:extLst>
                </a:gridCol>
                <a:gridCol w="365189">
                  <a:extLst>
                    <a:ext uri="{9D8B030D-6E8A-4147-A177-3AD203B41FA5}">
                      <a16:colId xmlns:a16="http://schemas.microsoft.com/office/drawing/2014/main" val="185132475"/>
                    </a:ext>
                  </a:extLst>
                </a:gridCol>
                <a:gridCol w="365189">
                  <a:extLst>
                    <a:ext uri="{9D8B030D-6E8A-4147-A177-3AD203B41FA5}">
                      <a16:colId xmlns:a16="http://schemas.microsoft.com/office/drawing/2014/main" val="860800744"/>
                    </a:ext>
                  </a:extLst>
                </a:gridCol>
                <a:gridCol w="1188720">
                  <a:extLst>
                    <a:ext uri="{9D8B030D-6E8A-4147-A177-3AD203B41FA5}">
                      <a16:colId xmlns:a16="http://schemas.microsoft.com/office/drawing/2014/main" val="2233035646"/>
                    </a:ext>
                  </a:extLst>
                </a:gridCol>
                <a:gridCol w="365189">
                  <a:extLst>
                    <a:ext uri="{9D8B030D-6E8A-4147-A177-3AD203B41FA5}">
                      <a16:colId xmlns:a16="http://schemas.microsoft.com/office/drawing/2014/main" val="313248493"/>
                    </a:ext>
                  </a:extLst>
                </a:gridCol>
                <a:gridCol w="365189">
                  <a:extLst>
                    <a:ext uri="{9D8B030D-6E8A-4147-A177-3AD203B41FA5}">
                      <a16:colId xmlns:a16="http://schemas.microsoft.com/office/drawing/2014/main" val="1355188354"/>
                    </a:ext>
                  </a:extLst>
                </a:gridCol>
                <a:gridCol w="365189">
                  <a:extLst>
                    <a:ext uri="{9D8B030D-6E8A-4147-A177-3AD203B41FA5}">
                      <a16:colId xmlns:a16="http://schemas.microsoft.com/office/drawing/2014/main" val="4238573542"/>
                    </a:ext>
                  </a:extLst>
                </a:gridCol>
                <a:gridCol w="365189">
                  <a:extLst>
                    <a:ext uri="{9D8B030D-6E8A-4147-A177-3AD203B41FA5}">
                      <a16:colId xmlns:a16="http://schemas.microsoft.com/office/drawing/2014/main" val="1655020276"/>
                    </a:ext>
                  </a:extLst>
                </a:gridCol>
                <a:gridCol w="365189">
                  <a:extLst>
                    <a:ext uri="{9D8B030D-6E8A-4147-A177-3AD203B41FA5}">
                      <a16:colId xmlns:a16="http://schemas.microsoft.com/office/drawing/2014/main" val="1192308879"/>
                    </a:ext>
                  </a:extLst>
                </a:gridCol>
                <a:gridCol w="365189">
                  <a:extLst>
                    <a:ext uri="{9D8B030D-6E8A-4147-A177-3AD203B41FA5}">
                      <a16:colId xmlns:a16="http://schemas.microsoft.com/office/drawing/2014/main" val="3328024975"/>
                    </a:ext>
                  </a:extLst>
                </a:gridCol>
              </a:tblGrid>
              <a:tr h="228600">
                <a:tc>
                  <a:txBody>
                    <a:bodyPr/>
                    <a:lstStyle/>
                    <a:p>
                      <a:pPr algn="l"/>
                      <a:r>
                        <a:rPr lang="en-US" sz="1200" dirty="0">
                          <a:solidFill>
                            <a:schemeClr val="tx1"/>
                          </a:solidFill>
                          <a:latin typeface="Arial Black" panose="020B0A04020102020204" pitchFamily="34" charset="0"/>
                        </a:rPr>
                        <a:t>RDENIF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IFDORL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69919680"/>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3439891"/>
                  </a:ext>
                </a:extLst>
              </a:tr>
              <a:tr h="228600">
                <a:tc>
                  <a:txBody>
                    <a:bodyPr/>
                    <a:lstStyle/>
                    <a:p>
                      <a:pPr algn="l"/>
                      <a:r>
                        <a:rPr lang="en-US" sz="1200" dirty="0">
                          <a:solidFill>
                            <a:schemeClr val="tx1"/>
                          </a:solidFill>
                          <a:latin typeface="Arial Black" panose="020B0A04020102020204" pitchFamily="34" charset="0"/>
                        </a:rPr>
                        <a:t>MUANUT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HNIBED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9121314"/>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48674"/>
                  </a:ext>
                </a:extLst>
              </a:tr>
              <a:tr h="228600">
                <a:tc>
                  <a:txBody>
                    <a:bodyPr/>
                    <a:lstStyle/>
                    <a:p>
                      <a:pPr algn="l"/>
                      <a:r>
                        <a:rPr lang="en-US" sz="1200" dirty="0">
                          <a:solidFill>
                            <a:schemeClr val="tx1"/>
                          </a:solidFill>
                          <a:latin typeface="Arial Black" panose="020B0A04020102020204" pitchFamily="34" charset="0"/>
                        </a:rPr>
                        <a:t>ELREHP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GNIFRE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87770307"/>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1110693"/>
                  </a:ext>
                </a:extLst>
              </a:tr>
              <a:tr h="228600">
                <a:tc>
                  <a:txBody>
                    <a:bodyPr/>
                    <a:lstStyle/>
                    <a:p>
                      <a:pPr algn="l"/>
                      <a:r>
                        <a:rPr lang="en-US" sz="1200" dirty="0">
                          <a:solidFill>
                            <a:schemeClr val="tx1"/>
                          </a:solidFill>
                          <a:latin typeface="Arial Black" panose="020B0A04020102020204" pitchFamily="34" charset="0"/>
                        </a:rPr>
                        <a:t>LVETEV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WSYALA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54794655"/>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5681076"/>
                  </a:ext>
                </a:extLst>
              </a:tr>
              <a:tr h="228600">
                <a:tc>
                  <a:txBody>
                    <a:bodyPr/>
                    <a:lstStyle/>
                    <a:p>
                      <a:pPr algn="l"/>
                      <a:r>
                        <a:rPr lang="en-US" sz="1200" dirty="0">
                          <a:solidFill>
                            <a:schemeClr val="tx1"/>
                          </a:solidFill>
                          <a:latin typeface="Arial Black" panose="020B0A04020102020204" pitchFamily="34" charset="0"/>
                        </a:rPr>
                        <a:t>OMNCOM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200" dirty="0">
                          <a:solidFill>
                            <a:schemeClr val="tx1"/>
                          </a:solidFill>
                          <a:latin typeface="Arial Black" panose="020B0A04020102020204" pitchFamily="34" charset="0"/>
                        </a:rPr>
                        <a:t>ISAGYN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2751021"/>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800261"/>
                  </a:ext>
                </a:extLst>
              </a:tr>
              <a:tr h="228600">
                <a:tc>
                  <a:txBody>
                    <a:bodyPr/>
                    <a:lstStyle/>
                    <a:p>
                      <a:pPr algn="l"/>
                      <a:r>
                        <a:rPr lang="en-US" sz="1200" dirty="0">
                          <a:solidFill>
                            <a:schemeClr val="tx1"/>
                          </a:solidFill>
                          <a:latin typeface="Arial Black" panose="020B0A04020102020204" pitchFamily="34" charset="0"/>
                        </a:rPr>
                        <a:t>YONANE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en-US" sz="1200" dirty="0">
                          <a:solidFill>
                            <a:schemeClr val="tx1"/>
                          </a:solidFill>
                          <a:latin typeface="Arial Black" panose="020B0A04020102020204" pitchFamily="34" charset="0"/>
                        </a:rPr>
                        <a:t>NCAGHE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latin typeface="Arial Black" panose="020B0A040201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200" dirty="0">
                          <a:solidFill>
                            <a:schemeClr val="tx1"/>
                          </a:solidFill>
                          <a:latin typeface="Arial Black" panose="020B0A040201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50588646"/>
                  </a:ext>
                </a:extLst>
              </a:tr>
              <a:tr h="228600">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solidFill>
                            <a:schemeClr val="tx1"/>
                          </a:solidFill>
                          <a:latin typeface="Arial Black" panose="020B0A04020102020204" pitchFamily="34" charset="0"/>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solidFill>
                          <a:schemeClr val="tx1"/>
                        </a:solidFill>
                        <a:latin typeface="Arial Black" panose="020B0A040201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354303"/>
                  </a:ext>
                </a:extLst>
              </a:tr>
            </a:tbl>
          </a:graphicData>
        </a:graphic>
      </p:graphicFrame>
      <p:graphicFrame>
        <p:nvGraphicFramePr>
          <p:cNvPr id="22" name="Table 21">
            <a:extLst>
              <a:ext uri="{FF2B5EF4-FFF2-40B4-BE49-F238E27FC236}">
                <a16:creationId xmlns:a16="http://schemas.microsoft.com/office/drawing/2014/main" id="{BEBEDCFB-07CB-6C7A-4816-234D2A12685D}"/>
              </a:ext>
            </a:extLst>
          </p:cNvPr>
          <p:cNvGraphicFramePr>
            <a:graphicFrameLocks noGrp="1"/>
          </p:cNvGraphicFramePr>
          <p:nvPr/>
        </p:nvGraphicFramePr>
        <p:xfrm>
          <a:off x="363748" y="4597316"/>
          <a:ext cx="6583675" cy="1051560"/>
        </p:xfrm>
        <a:graphic>
          <a:graphicData uri="http://schemas.openxmlformats.org/drawingml/2006/table">
            <a:tbl>
              <a:tblPr firstRow="1" firstCol="1" bandRow="1">
                <a:tableStyleId>{5C22544A-7EE6-4342-B048-85BDC9FD1C3A}</a:tableStyleId>
              </a:tblPr>
              <a:tblGrid>
                <a:gridCol w="387275">
                  <a:extLst>
                    <a:ext uri="{9D8B030D-6E8A-4147-A177-3AD203B41FA5}">
                      <a16:colId xmlns:a16="http://schemas.microsoft.com/office/drawing/2014/main" val="177347987"/>
                    </a:ext>
                  </a:extLst>
                </a:gridCol>
                <a:gridCol w="387275">
                  <a:extLst>
                    <a:ext uri="{9D8B030D-6E8A-4147-A177-3AD203B41FA5}">
                      <a16:colId xmlns:a16="http://schemas.microsoft.com/office/drawing/2014/main" val="1585975876"/>
                    </a:ext>
                  </a:extLst>
                </a:gridCol>
                <a:gridCol w="387275">
                  <a:extLst>
                    <a:ext uri="{9D8B030D-6E8A-4147-A177-3AD203B41FA5}">
                      <a16:colId xmlns:a16="http://schemas.microsoft.com/office/drawing/2014/main" val="1271207356"/>
                    </a:ext>
                  </a:extLst>
                </a:gridCol>
                <a:gridCol w="387275">
                  <a:extLst>
                    <a:ext uri="{9D8B030D-6E8A-4147-A177-3AD203B41FA5}">
                      <a16:colId xmlns:a16="http://schemas.microsoft.com/office/drawing/2014/main" val="4091970930"/>
                    </a:ext>
                  </a:extLst>
                </a:gridCol>
                <a:gridCol w="387275">
                  <a:extLst>
                    <a:ext uri="{9D8B030D-6E8A-4147-A177-3AD203B41FA5}">
                      <a16:colId xmlns:a16="http://schemas.microsoft.com/office/drawing/2014/main" val="1558113703"/>
                    </a:ext>
                  </a:extLst>
                </a:gridCol>
                <a:gridCol w="387275">
                  <a:extLst>
                    <a:ext uri="{9D8B030D-6E8A-4147-A177-3AD203B41FA5}">
                      <a16:colId xmlns:a16="http://schemas.microsoft.com/office/drawing/2014/main" val="1546170757"/>
                    </a:ext>
                  </a:extLst>
                </a:gridCol>
                <a:gridCol w="387275">
                  <a:extLst>
                    <a:ext uri="{9D8B030D-6E8A-4147-A177-3AD203B41FA5}">
                      <a16:colId xmlns:a16="http://schemas.microsoft.com/office/drawing/2014/main" val="3124041507"/>
                    </a:ext>
                  </a:extLst>
                </a:gridCol>
                <a:gridCol w="387275">
                  <a:extLst>
                    <a:ext uri="{9D8B030D-6E8A-4147-A177-3AD203B41FA5}">
                      <a16:colId xmlns:a16="http://schemas.microsoft.com/office/drawing/2014/main" val="67951704"/>
                    </a:ext>
                  </a:extLst>
                </a:gridCol>
                <a:gridCol w="387275">
                  <a:extLst>
                    <a:ext uri="{9D8B030D-6E8A-4147-A177-3AD203B41FA5}">
                      <a16:colId xmlns:a16="http://schemas.microsoft.com/office/drawing/2014/main" val="3033347640"/>
                    </a:ext>
                  </a:extLst>
                </a:gridCol>
                <a:gridCol w="387275">
                  <a:extLst>
                    <a:ext uri="{9D8B030D-6E8A-4147-A177-3AD203B41FA5}">
                      <a16:colId xmlns:a16="http://schemas.microsoft.com/office/drawing/2014/main" val="3085179920"/>
                    </a:ext>
                  </a:extLst>
                </a:gridCol>
                <a:gridCol w="387275">
                  <a:extLst>
                    <a:ext uri="{9D8B030D-6E8A-4147-A177-3AD203B41FA5}">
                      <a16:colId xmlns:a16="http://schemas.microsoft.com/office/drawing/2014/main" val="449342583"/>
                    </a:ext>
                  </a:extLst>
                </a:gridCol>
                <a:gridCol w="387275">
                  <a:extLst>
                    <a:ext uri="{9D8B030D-6E8A-4147-A177-3AD203B41FA5}">
                      <a16:colId xmlns:a16="http://schemas.microsoft.com/office/drawing/2014/main" val="1594191678"/>
                    </a:ext>
                  </a:extLst>
                </a:gridCol>
                <a:gridCol w="387275">
                  <a:extLst>
                    <a:ext uri="{9D8B030D-6E8A-4147-A177-3AD203B41FA5}">
                      <a16:colId xmlns:a16="http://schemas.microsoft.com/office/drawing/2014/main" val="1553375588"/>
                    </a:ext>
                  </a:extLst>
                </a:gridCol>
                <a:gridCol w="387275">
                  <a:extLst>
                    <a:ext uri="{9D8B030D-6E8A-4147-A177-3AD203B41FA5}">
                      <a16:colId xmlns:a16="http://schemas.microsoft.com/office/drawing/2014/main" val="3185285198"/>
                    </a:ext>
                  </a:extLst>
                </a:gridCol>
                <a:gridCol w="387275">
                  <a:extLst>
                    <a:ext uri="{9D8B030D-6E8A-4147-A177-3AD203B41FA5}">
                      <a16:colId xmlns:a16="http://schemas.microsoft.com/office/drawing/2014/main" val="1039417959"/>
                    </a:ext>
                  </a:extLst>
                </a:gridCol>
                <a:gridCol w="387275">
                  <a:extLst>
                    <a:ext uri="{9D8B030D-6E8A-4147-A177-3AD203B41FA5}">
                      <a16:colId xmlns:a16="http://schemas.microsoft.com/office/drawing/2014/main" val="1344958953"/>
                    </a:ext>
                  </a:extLst>
                </a:gridCol>
                <a:gridCol w="387275">
                  <a:extLst>
                    <a:ext uri="{9D8B030D-6E8A-4147-A177-3AD203B41FA5}">
                      <a16:colId xmlns:a16="http://schemas.microsoft.com/office/drawing/2014/main" val="2238912569"/>
                    </a:ext>
                  </a:extLst>
                </a:gridCol>
              </a:tblGrid>
              <a:tr h="22860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G</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139117"/>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4</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5</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6</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7</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r>
                        <a:rPr lang="en-US" sz="800" dirty="0">
                          <a:solidFill>
                            <a:schemeClr val="tx1"/>
                          </a:solidFill>
                          <a:effectLst/>
                          <a:latin typeface="Arial Black" panose="020B0A04020102020204" pitchFamily="34" charset="0"/>
                          <a:ea typeface="Times New Roman" panose="02020603050405020304" pitchFamily="18" charset="0"/>
                        </a:rPr>
                        <a:t>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552848"/>
                  </a:ext>
                </a:extLst>
              </a:tr>
              <a:tr h="22860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V</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U</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H</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H</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W</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V</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85329051"/>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921103"/>
                  </a:ext>
                </a:extLst>
              </a:tr>
              <a:tr h="22860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B</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P</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595369"/>
                  </a:ext>
                </a:extLst>
              </a:tr>
              <a:tr h="9144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r>
                        <a:rPr lang="en-US" sz="800" dirty="0">
                          <a:solidFill>
                            <a:schemeClr val="tx1"/>
                          </a:solidFill>
                          <a:effectLst/>
                          <a:latin typeface="Arial Black" panose="020B0A04020102020204" pitchFamily="34" charset="0"/>
                          <a:ea typeface="Times New Roman" panose="02020603050405020304" pitchFamily="18" charset="0"/>
                        </a:rPr>
                        <a:t>30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34</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a:solidFill>
                            <a:schemeClr val="tx1"/>
                          </a:solidFill>
                          <a:effectLst/>
                          <a:latin typeface="Arial Black" panose="020B0A04020102020204" pitchFamily="34" charset="0"/>
                          <a:ea typeface="Times New Roman" panose="02020603050405020304" pitchFamily="18" charset="0"/>
                        </a:rPr>
                        <a:t>36</a:t>
                      </a: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39</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40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4555868"/>
                  </a:ext>
                </a:extLst>
              </a:tr>
            </a:tbl>
          </a:graphicData>
        </a:graphic>
      </p:graphicFrame>
      <p:sp>
        <p:nvSpPr>
          <p:cNvPr id="4" name="TextBox 3">
            <a:extLst>
              <a:ext uri="{FF2B5EF4-FFF2-40B4-BE49-F238E27FC236}">
                <a16:creationId xmlns:a16="http://schemas.microsoft.com/office/drawing/2014/main" id="{D17D5883-8F9E-C504-A042-7A6F5E67EC51}"/>
              </a:ext>
            </a:extLst>
          </p:cNvPr>
          <p:cNvSpPr txBox="1"/>
          <p:nvPr/>
        </p:nvSpPr>
        <p:spPr>
          <a:xfrm>
            <a:off x="187720" y="6108542"/>
            <a:ext cx="6894576" cy="630942"/>
          </a:xfrm>
          <a:prstGeom prst="rect">
            <a:avLst/>
          </a:prstGeom>
          <a:noFill/>
        </p:spPr>
        <p:txBody>
          <a:bodyPr wrap="square">
            <a:spAutoFit/>
          </a:bodyPr>
          <a:lstStyle/>
          <a:p>
            <a:r>
              <a:rPr lang="en-US" sz="1050" b="1" dirty="0"/>
              <a:t>Sherlockian cryptogram</a:t>
            </a:r>
            <a:r>
              <a:rPr lang="en-US" sz="1050" dirty="0"/>
              <a:t>:  Each letter in the phrase has been replaced with a random letter. Try to decode the message </a:t>
            </a:r>
            <a:r>
              <a:rPr lang="en-US" sz="1050"/>
              <a:t>from </a:t>
            </a:r>
            <a:r>
              <a:rPr lang="en-US" sz="1400" b="1" i="1"/>
              <a:t>“The Red-Headed League”</a:t>
            </a:r>
            <a:r>
              <a:rPr lang="en-US" sz="1050"/>
              <a:t>.  </a:t>
            </a:r>
            <a:r>
              <a:rPr lang="en-US" sz="1050" dirty="0"/>
              <a:t>HINT:  Remember, Sherlock stated, the most common letters used in the alphabet are E, </a:t>
            </a:r>
            <a:r>
              <a:rPr lang="pt-BR" sz="1050" dirty="0"/>
              <a:t>T, A, O, I, N, S, H, R, D, and L.</a:t>
            </a:r>
            <a:endParaRPr lang="en-US" sz="1050" dirty="0"/>
          </a:p>
        </p:txBody>
      </p:sp>
      <p:graphicFrame>
        <p:nvGraphicFramePr>
          <p:cNvPr id="5" name="Table 4">
            <a:extLst>
              <a:ext uri="{FF2B5EF4-FFF2-40B4-BE49-F238E27FC236}">
                <a16:creationId xmlns:a16="http://schemas.microsoft.com/office/drawing/2014/main" id="{BCAF203C-3BD7-934C-86E9-B80F3AB625EE}"/>
              </a:ext>
            </a:extLst>
          </p:cNvPr>
          <p:cNvGraphicFramePr>
            <a:graphicFrameLocks noGrp="1"/>
          </p:cNvGraphicFramePr>
          <p:nvPr/>
        </p:nvGraphicFramePr>
        <p:xfrm>
          <a:off x="228280" y="6814249"/>
          <a:ext cx="6894576" cy="2103120"/>
        </p:xfrm>
        <a:graphic>
          <a:graphicData uri="http://schemas.openxmlformats.org/drawingml/2006/table">
            <a:tbl>
              <a:tblPr firstRow="1" firstCol="1" bandRow="1">
                <a:tableStyleId>{5C22544A-7EE6-4342-B048-85BDC9FD1C3A}</a:tableStyleId>
              </a:tblPr>
              <a:tblGrid>
                <a:gridCol w="265176">
                  <a:extLst>
                    <a:ext uri="{9D8B030D-6E8A-4147-A177-3AD203B41FA5}">
                      <a16:colId xmlns:a16="http://schemas.microsoft.com/office/drawing/2014/main" val="177347987"/>
                    </a:ext>
                  </a:extLst>
                </a:gridCol>
                <a:gridCol w="265176">
                  <a:extLst>
                    <a:ext uri="{9D8B030D-6E8A-4147-A177-3AD203B41FA5}">
                      <a16:colId xmlns:a16="http://schemas.microsoft.com/office/drawing/2014/main" val="1585975876"/>
                    </a:ext>
                  </a:extLst>
                </a:gridCol>
                <a:gridCol w="265176">
                  <a:extLst>
                    <a:ext uri="{9D8B030D-6E8A-4147-A177-3AD203B41FA5}">
                      <a16:colId xmlns:a16="http://schemas.microsoft.com/office/drawing/2014/main" val="1271207356"/>
                    </a:ext>
                  </a:extLst>
                </a:gridCol>
                <a:gridCol w="265176">
                  <a:extLst>
                    <a:ext uri="{9D8B030D-6E8A-4147-A177-3AD203B41FA5}">
                      <a16:colId xmlns:a16="http://schemas.microsoft.com/office/drawing/2014/main" val="4091970930"/>
                    </a:ext>
                  </a:extLst>
                </a:gridCol>
                <a:gridCol w="265176">
                  <a:extLst>
                    <a:ext uri="{9D8B030D-6E8A-4147-A177-3AD203B41FA5}">
                      <a16:colId xmlns:a16="http://schemas.microsoft.com/office/drawing/2014/main" val="1558113703"/>
                    </a:ext>
                  </a:extLst>
                </a:gridCol>
                <a:gridCol w="265176">
                  <a:extLst>
                    <a:ext uri="{9D8B030D-6E8A-4147-A177-3AD203B41FA5}">
                      <a16:colId xmlns:a16="http://schemas.microsoft.com/office/drawing/2014/main" val="1546170757"/>
                    </a:ext>
                  </a:extLst>
                </a:gridCol>
                <a:gridCol w="265176">
                  <a:extLst>
                    <a:ext uri="{9D8B030D-6E8A-4147-A177-3AD203B41FA5}">
                      <a16:colId xmlns:a16="http://schemas.microsoft.com/office/drawing/2014/main" val="3124041507"/>
                    </a:ext>
                  </a:extLst>
                </a:gridCol>
                <a:gridCol w="265176">
                  <a:extLst>
                    <a:ext uri="{9D8B030D-6E8A-4147-A177-3AD203B41FA5}">
                      <a16:colId xmlns:a16="http://schemas.microsoft.com/office/drawing/2014/main" val="67951704"/>
                    </a:ext>
                  </a:extLst>
                </a:gridCol>
                <a:gridCol w="265176">
                  <a:extLst>
                    <a:ext uri="{9D8B030D-6E8A-4147-A177-3AD203B41FA5}">
                      <a16:colId xmlns:a16="http://schemas.microsoft.com/office/drawing/2014/main" val="3033347640"/>
                    </a:ext>
                  </a:extLst>
                </a:gridCol>
                <a:gridCol w="265176">
                  <a:extLst>
                    <a:ext uri="{9D8B030D-6E8A-4147-A177-3AD203B41FA5}">
                      <a16:colId xmlns:a16="http://schemas.microsoft.com/office/drawing/2014/main" val="3085179920"/>
                    </a:ext>
                  </a:extLst>
                </a:gridCol>
                <a:gridCol w="265176">
                  <a:extLst>
                    <a:ext uri="{9D8B030D-6E8A-4147-A177-3AD203B41FA5}">
                      <a16:colId xmlns:a16="http://schemas.microsoft.com/office/drawing/2014/main" val="449342583"/>
                    </a:ext>
                  </a:extLst>
                </a:gridCol>
                <a:gridCol w="265176">
                  <a:extLst>
                    <a:ext uri="{9D8B030D-6E8A-4147-A177-3AD203B41FA5}">
                      <a16:colId xmlns:a16="http://schemas.microsoft.com/office/drawing/2014/main" val="1594191678"/>
                    </a:ext>
                  </a:extLst>
                </a:gridCol>
                <a:gridCol w="265176">
                  <a:extLst>
                    <a:ext uri="{9D8B030D-6E8A-4147-A177-3AD203B41FA5}">
                      <a16:colId xmlns:a16="http://schemas.microsoft.com/office/drawing/2014/main" val="1553375588"/>
                    </a:ext>
                  </a:extLst>
                </a:gridCol>
                <a:gridCol w="265176">
                  <a:extLst>
                    <a:ext uri="{9D8B030D-6E8A-4147-A177-3AD203B41FA5}">
                      <a16:colId xmlns:a16="http://schemas.microsoft.com/office/drawing/2014/main" val="3185285198"/>
                    </a:ext>
                  </a:extLst>
                </a:gridCol>
                <a:gridCol w="265176">
                  <a:extLst>
                    <a:ext uri="{9D8B030D-6E8A-4147-A177-3AD203B41FA5}">
                      <a16:colId xmlns:a16="http://schemas.microsoft.com/office/drawing/2014/main" val="1039417959"/>
                    </a:ext>
                  </a:extLst>
                </a:gridCol>
                <a:gridCol w="265176">
                  <a:extLst>
                    <a:ext uri="{9D8B030D-6E8A-4147-A177-3AD203B41FA5}">
                      <a16:colId xmlns:a16="http://schemas.microsoft.com/office/drawing/2014/main" val="1344958953"/>
                    </a:ext>
                  </a:extLst>
                </a:gridCol>
                <a:gridCol w="265176">
                  <a:extLst>
                    <a:ext uri="{9D8B030D-6E8A-4147-A177-3AD203B41FA5}">
                      <a16:colId xmlns:a16="http://schemas.microsoft.com/office/drawing/2014/main" val="64302311"/>
                    </a:ext>
                  </a:extLst>
                </a:gridCol>
                <a:gridCol w="265176">
                  <a:extLst>
                    <a:ext uri="{9D8B030D-6E8A-4147-A177-3AD203B41FA5}">
                      <a16:colId xmlns:a16="http://schemas.microsoft.com/office/drawing/2014/main" val="4185913528"/>
                    </a:ext>
                  </a:extLst>
                </a:gridCol>
                <a:gridCol w="265176">
                  <a:extLst>
                    <a:ext uri="{9D8B030D-6E8A-4147-A177-3AD203B41FA5}">
                      <a16:colId xmlns:a16="http://schemas.microsoft.com/office/drawing/2014/main" val="975217967"/>
                    </a:ext>
                  </a:extLst>
                </a:gridCol>
                <a:gridCol w="265176">
                  <a:extLst>
                    <a:ext uri="{9D8B030D-6E8A-4147-A177-3AD203B41FA5}">
                      <a16:colId xmlns:a16="http://schemas.microsoft.com/office/drawing/2014/main" val="2228198860"/>
                    </a:ext>
                  </a:extLst>
                </a:gridCol>
                <a:gridCol w="265176">
                  <a:extLst>
                    <a:ext uri="{9D8B030D-6E8A-4147-A177-3AD203B41FA5}">
                      <a16:colId xmlns:a16="http://schemas.microsoft.com/office/drawing/2014/main" val="1388498002"/>
                    </a:ext>
                  </a:extLst>
                </a:gridCol>
                <a:gridCol w="265176">
                  <a:extLst>
                    <a:ext uri="{9D8B030D-6E8A-4147-A177-3AD203B41FA5}">
                      <a16:colId xmlns:a16="http://schemas.microsoft.com/office/drawing/2014/main" val="1519576204"/>
                    </a:ext>
                  </a:extLst>
                </a:gridCol>
                <a:gridCol w="265176">
                  <a:extLst>
                    <a:ext uri="{9D8B030D-6E8A-4147-A177-3AD203B41FA5}">
                      <a16:colId xmlns:a16="http://schemas.microsoft.com/office/drawing/2014/main" val="1029150357"/>
                    </a:ext>
                  </a:extLst>
                </a:gridCol>
                <a:gridCol w="265176">
                  <a:extLst>
                    <a:ext uri="{9D8B030D-6E8A-4147-A177-3AD203B41FA5}">
                      <a16:colId xmlns:a16="http://schemas.microsoft.com/office/drawing/2014/main" val="883829011"/>
                    </a:ext>
                  </a:extLst>
                </a:gridCol>
                <a:gridCol w="265176">
                  <a:extLst>
                    <a:ext uri="{9D8B030D-6E8A-4147-A177-3AD203B41FA5}">
                      <a16:colId xmlns:a16="http://schemas.microsoft.com/office/drawing/2014/main" val="3097287529"/>
                    </a:ext>
                  </a:extLst>
                </a:gridCol>
                <a:gridCol w="265176">
                  <a:extLst>
                    <a:ext uri="{9D8B030D-6E8A-4147-A177-3AD203B41FA5}">
                      <a16:colId xmlns:a16="http://schemas.microsoft.com/office/drawing/2014/main" val="1437455534"/>
                    </a:ext>
                  </a:extLst>
                </a:gridCol>
              </a:tblGrid>
              <a:tr h="18288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B</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F</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G</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H</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J</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K</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L</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P</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Q</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U</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V</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W</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X</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Z</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139117"/>
                  </a:ext>
                </a:extLst>
              </a:tr>
              <a:tr h="27432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552848"/>
                  </a:ext>
                </a:extLst>
              </a:tr>
              <a:tr h="274320">
                <a:tc gridSpan="26">
                  <a:txBody>
                    <a:bodyPr/>
                    <a:lstStyle/>
                    <a:p>
                      <a:pPr marL="0" marR="0" lvl="0" indent="0" algn="ctr" defTabSz="997852" rtl="0" eaLnBrk="1" fontAlgn="auto" latinLnBrk="0" hangingPunct="0">
                        <a:lnSpc>
                          <a:spcPct val="100000"/>
                        </a:lnSpc>
                        <a:spcBef>
                          <a:spcPts val="0"/>
                        </a:spcBef>
                        <a:spcAft>
                          <a:spcPts val="0"/>
                        </a:spcAft>
                        <a:buClrTx/>
                        <a:buSzTx/>
                        <a:buFontTx/>
                        <a:buNone/>
                        <a:tabLst/>
                        <a:defRPr/>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pPr marL="0" marR="0" algn="ctr" hangingPunct="0">
                        <a:spcBef>
                          <a:spcPts val="0"/>
                        </a:spcBef>
                        <a:spcAft>
                          <a:spcPts val="0"/>
                        </a:spcAft>
                      </a:pPr>
                      <a:endParaRPr lang="en-US" sz="9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985329051"/>
                  </a:ext>
                </a:extLst>
              </a:tr>
              <a:tr h="27432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U</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U</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L</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P</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B</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L</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595369"/>
                  </a:ext>
                </a:extLst>
              </a:tr>
              <a:tr h="18288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6</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4555868"/>
                  </a:ext>
                </a:extLst>
              </a:tr>
              <a:tr h="27432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H</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V</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C</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B</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I</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97245654"/>
                  </a:ext>
                </a:extLst>
              </a:tr>
              <a:tr h="18288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23</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953532"/>
                  </a:ext>
                </a:extLst>
              </a:tr>
              <a:tr h="274320">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M</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Y</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D</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E</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R</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W</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A</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T</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S</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O</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r>
                        <a:rPr lang="en-US" sz="1200" dirty="0">
                          <a:solidFill>
                            <a:schemeClr val="tx1"/>
                          </a:solidFill>
                          <a:effectLst/>
                          <a:latin typeface="Arial Black" panose="020B0A04020102020204" pitchFamily="34" charset="0"/>
                          <a:ea typeface="Times New Roman" panose="02020603050405020304" pitchFamily="18" charset="0"/>
                        </a:rPr>
                        <a:t>N</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12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2365728"/>
                  </a:ext>
                </a:extLst>
              </a:tr>
              <a:tr h="182880">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17</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24</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18</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12</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20</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15</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r>
                        <a:rPr lang="en-US" sz="800" dirty="0">
                          <a:solidFill>
                            <a:schemeClr val="tx1"/>
                          </a:solidFill>
                          <a:effectLst/>
                          <a:latin typeface="Arial Black" panose="020B0A04020102020204" pitchFamily="34" charset="0"/>
                          <a:ea typeface="Times New Roman" panose="02020603050405020304" pitchFamily="18" charset="0"/>
                        </a:rPr>
                        <a:t>21</a:t>
                      </a: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hangingPunct="0">
                        <a:spcBef>
                          <a:spcPts val="0"/>
                        </a:spcBef>
                        <a:spcAft>
                          <a:spcPts val="0"/>
                        </a:spcAft>
                      </a:pPr>
                      <a:endParaRPr lang="en-US" sz="800" dirty="0">
                        <a:solidFill>
                          <a:schemeClr val="tx1"/>
                        </a:solidFill>
                        <a:effectLst/>
                        <a:latin typeface="Arial Black" panose="020B0A04020102020204" pitchFamily="34" charset="0"/>
                        <a:ea typeface="Times New Roman" panose="02020603050405020304" pitchFamily="18" charset="0"/>
                      </a:endParaRPr>
                    </a:p>
                  </a:txBody>
                  <a:tcPr marL="63647" marR="6364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290815"/>
                  </a:ext>
                </a:extLst>
              </a:tr>
            </a:tbl>
          </a:graphicData>
        </a:graphic>
      </p:graphicFrame>
      <p:cxnSp>
        <p:nvCxnSpPr>
          <p:cNvPr id="7" name="Straight Connector 6">
            <a:extLst>
              <a:ext uri="{FF2B5EF4-FFF2-40B4-BE49-F238E27FC236}">
                <a16:creationId xmlns:a16="http://schemas.microsoft.com/office/drawing/2014/main" id="{2E8FA2C1-56A4-59A9-154B-E6A2243AA1CC}"/>
              </a:ext>
            </a:extLst>
          </p:cNvPr>
          <p:cNvCxnSpPr/>
          <p:nvPr/>
        </p:nvCxnSpPr>
        <p:spPr>
          <a:xfrm>
            <a:off x="137160" y="5922010"/>
            <a:ext cx="70408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5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35.xml.rels><?xml version="1.0" encoding="UTF-8" standalone="yes"?>
<Relationships xmlns="http://schemas.openxmlformats.org/package/2006/relationships"><Relationship Id="rId1" Type="http://schemas.openxmlformats.org/officeDocument/2006/relationships/customXmlProps" Target="itemProps235.xml"/></Relationships>
</file>

<file path=customXml/_rels/item236.xml.rels><?xml version="1.0" encoding="UTF-8" standalone="yes"?>
<Relationships xmlns="http://schemas.openxmlformats.org/package/2006/relationships"><Relationship Id="rId1" Type="http://schemas.openxmlformats.org/officeDocument/2006/relationships/customXmlProps" Target="itemProps236.xml"/></Relationships>
</file>

<file path=customXml/_rels/item237.xml.rels><?xml version="1.0" encoding="UTF-8" standalone="yes"?>
<Relationships xmlns="http://schemas.openxmlformats.org/package/2006/relationships"><Relationship Id="rId1" Type="http://schemas.openxmlformats.org/officeDocument/2006/relationships/customXmlProps" Target="itemProps237.xml"/></Relationships>
</file>

<file path=customXml/_rels/item238.xml.rels><?xml version="1.0" encoding="UTF-8" standalone="yes"?>
<Relationships xmlns="http://schemas.openxmlformats.org/package/2006/relationships"><Relationship Id="rId1" Type="http://schemas.openxmlformats.org/officeDocument/2006/relationships/customXmlProps" Target="itemProps238.xml"/></Relationships>
</file>

<file path=customXml/_rels/item239.xml.rels><?xml version="1.0" encoding="UTF-8" standalone="yes"?>
<Relationships xmlns="http://schemas.openxmlformats.org/package/2006/relationships"><Relationship Id="rId1" Type="http://schemas.openxmlformats.org/officeDocument/2006/relationships/customXmlProps" Target="itemProps239.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40.xml.rels><?xml version="1.0" encoding="UTF-8" standalone="yes"?>
<Relationships xmlns="http://schemas.openxmlformats.org/package/2006/relationships"><Relationship Id="rId1" Type="http://schemas.openxmlformats.org/officeDocument/2006/relationships/customXmlProps" Target="itemProps240.xml"/></Relationships>
</file>

<file path=customXml/_rels/item241.xml.rels><?xml version="1.0" encoding="UTF-8" standalone="yes"?>
<Relationships xmlns="http://schemas.openxmlformats.org/package/2006/relationships"><Relationship Id="rId1" Type="http://schemas.openxmlformats.org/officeDocument/2006/relationships/customXmlProps" Target="itemProps241.xml"/></Relationships>
</file>

<file path=customXml/_rels/item242.xml.rels><?xml version="1.0" encoding="UTF-8" standalone="yes"?>
<Relationships xmlns="http://schemas.openxmlformats.org/package/2006/relationships"><Relationship Id="rId1" Type="http://schemas.openxmlformats.org/officeDocument/2006/relationships/customXmlProps" Target="itemProps242.xml"/></Relationships>
</file>

<file path=customXml/_rels/item243.xml.rels><?xml version="1.0" encoding="UTF-8" standalone="yes"?>
<Relationships xmlns="http://schemas.openxmlformats.org/package/2006/relationships"><Relationship Id="rId1" Type="http://schemas.openxmlformats.org/officeDocument/2006/relationships/customXmlProps" Target="itemProps243.xml"/></Relationships>
</file>

<file path=customXml/_rels/item244.xml.rels><?xml version="1.0" encoding="UTF-8" standalone="yes"?>
<Relationships xmlns="http://schemas.openxmlformats.org/package/2006/relationships"><Relationship Id="rId1" Type="http://schemas.openxmlformats.org/officeDocument/2006/relationships/customXmlProps" Target="itemProps244.xml"/></Relationships>
</file>

<file path=customXml/_rels/item245.xml.rels><?xml version="1.0" encoding="UTF-8" standalone="yes"?>
<Relationships xmlns="http://schemas.openxmlformats.org/package/2006/relationships"><Relationship Id="rId1" Type="http://schemas.openxmlformats.org/officeDocument/2006/relationships/customXmlProps" Target="itemProps245.xml"/></Relationships>
</file>

<file path=customXml/_rels/item246.xml.rels><?xml version="1.0" encoding="UTF-8" standalone="yes"?>
<Relationships xmlns="http://schemas.openxmlformats.org/package/2006/relationships"><Relationship Id="rId1" Type="http://schemas.openxmlformats.org/officeDocument/2006/relationships/customXmlProps" Target="itemProps246.xml"/></Relationships>
</file>

<file path=customXml/_rels/item247.xml.rels><?xml version="1.0" encoding="UTF-8" standalone="yes"?>
<Relationships xmlns="http://schemas.openxmlformats.org/package/2006/relationships"><Relationship Id="rId1" Type="http://schemas.openxmlformats.org/officeDocument/2006/relationships/customXmlProps" Target="itemProps247.xml"/></Relationships>
</file>

<file path=customXml/_rels/item248.xml.rels><?xml version="1.0" encoding="UTF-8" standalone="yes"?>
<Relationships xmlns="http://schemas.openxmlformats.org/package/2006/relationships"><Relationship Id="rId1" Type="http://schemas.openxmlformats.org/officeDocument/2006/relationships/customXmlProps" Target="itemProps248.xml"/></Relationships>
</file>

<file path=customXml/_rels/item249.xml.rels><?xml version="1.0" encoding="UTF-8" standalone="yes"?>
<Relationships xmlns="http://schemas.openxmlformats.org/package/2006/relationships"><Relationship Id="rId1" Type="http://schemas.openxmlformats.org/officeDocument/2006/relationships/customXmlProps" Target="itemProps249.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50.xml.rels><?xml version="1.0" encoding="UTF-8" standalone="yes"?>
<Relationships xmlns="http://schemas.openxmlformats.org/package/2006/relationships"><Relationship Id="rId1" Type="http://schemas.openxmlformats.org/officeDocument/2006/relationships/customXmlProps" Target="itemProps250.xml"/></Relationships>
</file>

<file path=customXml/_rels/item251.xml.rels><?xml version="1.0" encoding="UTF-8" standalone="yes"?>
<Relationships xmlns="http://schemas.openxmlformats.org/package/2006/relationships"><Relationship Id="rId1" Type="http://schemas.openxmlformats.org/officeDocument/2006/relationships/customXmlProps" Target="itemProps251.xml"/></Relationships>
</file>

<file path=customXml/_rels/item252.xml.rels><?xml version="1.0" encoding="UTF-8" standalone="yes"?>
<Relationships xmlns="http://schemas.openxmlformats.org/package/2006/relationships"><Relationship Id="rId1" Type="http://schemas.openxmlformats.org/officeDocument/2006/relationships/customXmlProps" Target="itemProps252.xml"/></Relationships>
</file>

<file path=customXml/_rels/item253.xml.rels><?xml version="1.0" encoding="UTF-8" standalone="yes"?>
<Relationships xmlns="http://schemas.openxmlformats.org/package/2006/relationships"><Relationship Id="rId1" Type="http://schemas.openxmlformats.org/officeDocument/2006/relationships/customXmlProps" Target="itemProps253.xml"/></Relationships>
</file>

<file path=customXml/_rels/item254.xml.rels><?xml version="1.0" encoding="UTF-8" standalone="yes"?>
<Relationships xmlns="http://schemas.openxmlformats.org/package/2006/relationships"><Relationship Id="rId1" Type="http://schemas.openxmlformats.org/officeDocument/2006/relationships/customXmlProps" Target="itemProps254.xml"/></Relationships>
</file>

<file path=customXml/_rels/item255.xml.rels><?xml version="1.0" encoding="UTF-8" standalone="yes"?>
<Relationships xmlns="http://schemas.openxmlformats.org/package/2006/relationships"><Relationship Id="rId1" Type="http://schemas.openxmlformats.org/officeDocument/2006/relationships/customXmlProps" Target="itemProps255.xml"/></Relationships>
</file>

<file path=customXml/_rels/item256.xml.rels><?xml version="1.0" encoding="UTF-8" standalone="yes"?>
<Relationships xmlns="http://schemas.openxmlformats.org/package/2006/relationships"><Relationship Id="rId1" Type="http://schemas.openxmlformats.org/officeDocument/2006/relationships/customXmlProps" Target="itemProps256.xml"/></Relationships>
</file>

<file path=customXml/_rels/item257.xml.rels><?xml version="1.0" encoding="UTF-8" standalone="yes"?>
<Relationships xmlns="http://schemas.openxmlformats.org/package/2006/relationships"><Relationship Id="rId1" Type="http://schemas.openxmlformats.org/officeDocument/2006/relationships/customXmlProps" Target="itemProps257.xml"/></Relationships>
</file>

<file path=customXml/_rels/item258.xml.rels><?xml version="1.0" encoding="UTF-8" standalone="yes"?>
<Relationships xmlns="http://schemas.openxmlformats.org/package/2006/relationships"><Relationship Id="rId1" Type="http://schemas.openxmlformats.org/officeDocument/2006/relationships/customXmlProps" Target="itemProps258.xml"/></Relationships>
</file>

<file path=customXml/_rels/item259.xml.rels><?xml version="1.0" encoding="UTF-8" standalone="yes"?>
<Relationships xmlns="http://schemas.openxmlformats.org/package/2006/relationships"><Relationship Id="rId1" Type="http://schemas.openxmlformats.org/officeDocument/2006/relationships/customXmlProps" Target="itemProps259.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60.xml.rels><?xml version="1.0" encoding="UTF-8" standalone="yes"?>
<Relationships xmlns="http://schemas.openxmlformats.org/package/2006/relationships"><Relationship Id="rId1" Type="http://schemas.openxmlformats.org/officeDocument/2006/relationships/customXmlProps" Target="itemProps260.xml"/></Relationships>
</file>

<file path=customXml/_rels/item261.xml.rels><?xml version="1.0" encoding="UTF-8" standalone="yes"?>
<Relationships xmlns="http://schemas.openxmlformats.org/package/2006/relationships"><Relationship Id="rId1" Type="http://schemas.openxmlformats.org/officeDocument/2006/relationships/customXmlProps" Target="itemProps261.xml"/></Relationships>
</file>

<file path=customXml/_rels/item262.xml.rels><?xml version="1.0" encoding="UTF-8" standalone="yes"?>
<Relationships xmlns="http://schemas.openxmlformats.org/package/2006/relationships"><Relationship Id="rId1" Type="http://schemas.openxmlformats.org/officeDocument/2006/relationships/customXmlProps" Target="itemProps262.xml"/></Relationships>
</file>

<file path=customXml/_rels/item263.xml.rels><?xml version="1.0" encoding="UTF-8" standalone="yes"?>
<Relationships xmlns="http://schemas.openxmlformats.org/package/2006/relationships"><Relationship Id="rId1" Type="http://schemas.openxmlformats.org/officeDocument/2006/relationships/customXmlProps" Target="itemProps263.xml"/></Relationships>
</file>

<file path=customXml/_rels/item264.xml.rels><?xml version="1.0" encoding="UTF-8" standalone="yes"?>
<Relationships xmlns="http://schemas.openxmlformats.org/package/2006/relationships"><Relationship Id="rId1" Type="http://schemas.openxmlformats.org/officeDocument/2006/relationships/customXmlProps" Target="itemProps264.xml"/></Relationships>
</file>

<file path=customXml/_rels/item265.xml.rels><?xml version="1.0" encoding="UTF-8" standalone="yes"?>
<Relationships xmlns="http://schemas.openxmlformats.org/package/2006/relationships"><Relationship Id="rId1" Type="http://schemas.openxmlformats.org/officeDocument/2006/relationships/customXmlProps" Target="itemProps265.xml"/></Relationships>
</file>

<file path=customXml/_rels/item266.xml.rels><?xml version="1.0" encoding="UTF-8" standalone="yes"?>
<Relationships xmlns="http://schemas.openxmlformats.org/package/2006/relationships"><Relationship Id="rId1" Type="http://schemas.openxmlformats.org/officeDocument/2006/relationships/customXmlProps" Target="itemProps266.xml"/></Relationships>
</file>

<file path=customXml/_rels/item267.xml.rels><?xml version="1.0" encoding="UTF-8" standalone="yes"?>
<Relationships xmlns="http://schemas.openxmlformats.org/package/2006/relationships"><Relationship Id="rId1" Type="http://schemas.openxmlformats.org/officeDocument/2006/relationships/customXmlProps" Target="itemProps267.xml"/></Relationships>
</file>

<file path=customXml/_rels/item268.xml.rels><?xml version="1.0" encoding="UTF-8" standalone="yes"?>
<Relationships xmlns="http://schemas.openxmlformats.org/package/2006/relationships"><Relationship Id="rId1" Type="http://schemas.openxmlformats.org/officeDocument/2006/relationships/customXmlProps" Target="itemProps268.xml"/></Relationships>
</file>

<file path=customXml/_rels/item269.xml.rels><?xml version="1.0" encoding="UTF-8" standalone="yes"?>
<Relationships xmlns="http://schemas.openxmlformats.org/package/2006/relationships"><Relationship Id="rId1" Type="http://schemas.openxmlformats.org/officeDocument/2006/relationships/customXmlProps" Target="itemProps269.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70.xml.rels><?xml version="1.0" encoding="UTF-8" standalone="yes"?>
<Relationships xmlns="http://schemas.openxmlformats.org/package/2006/relationships"><Relationship Id="rId1" Type="http://schemas.openxmlformats.org/officeDocument/2006/relationships/customXmlProps" Target="itemProps270.xml"/></Relationships>
</file>

<file path=customXml/_rels/item271.xml.rels><?xml version="1.0" encoding="UTF-8" standalone="yes"?>
<Relationships xmlns="http://schemas.openxmlformats.org/package/2006/relationships"><Relationship Id="rId1" Type="http://schemas.openxmlformats.org/officeDocument/2006/relationships/customXmlProps" Target="itemProps271.xml"/></Relationships>
</file>

<file path=customXml/_rels/item272.xml.rels><?xml version="1.0" encoding="UTF-8" standalone="yes"?>
<Relationships xmlns="http://schemas.openxmlformats.org/package/2006/relationships"><Relationship Id="rId1" Type="http://schemas.openxmlformats.org/officeDocument/2006/relationships/customXmlProps" Target="itemProps272.xml"/></Relationships>
</file>

<file path=customXml/_rels/item273.xml.rels><?xml version="1.0" encoding="UTF-8" standalone="yes"?>
<Relationships xmlns="http://schemas.openxmlformats.org/package/2006/relationships"><Relationship Id="rId1" Type="http://schemas.openxmlformats.org/officeDocument/2006/relationships/customXmlProps" Target="itemProps273.xml"/></Relationships>
</file>

<file path=customXml/_rels/item274.xml.rels><?xml version="1.0" encoding="UTF-8" standalone="yes"?>
<Relationships xmlns="http://schemas.openxmlformats.org/package/2006/relationships"><Relationship Id="rId1" Type="http://schemas.openxmlformats.org/officeDocument/2006/relationships/customXmlProps" Target="itemProps274.xml"/></Relationships>
</file>

<file path=customXml/_rels/item275.xml.rels><?xml version="1.0" encoding="UTF-8" standalone="yes"?>
<Relationships xmlns="http://schemas.openxmlformats.org/package/2006/relationships"><Relationship Id="rId1" Type="http://schemas.openxmlformats.org/officeDocument/2006/relationships/customXmlProps" Target="itemProps275.xml"/></Relationships>
</file>

<file path=customXml/_rels/item276.xml.rels><?xml version="1.0" encoding="UTF-8" standalone="yes"?>
<Relationships xmlns="http://schemas.openxmlformats.org/package/2006/relationships"><Relationship Id="rId1" Type="http://schemas.openxmlformats.org/officeDocument/2006/relationships/customXmlProps" Target="itemProps276.xml"/></Relationships>
</file>

<file path=customXml/_rels/item277.xml.rels><?xml version="1.0" encoding="UTF-8" standalone="yes"?>
<Relationships xmlns="http://schemas.openxmlformats.org/package/2006/relationships"><Relationship Id="rId1" Type="http://schemas.openxmlformats.org/officeDocument/2006/relationships/customXmlProps" Target="itemProps277.xml"/></Relationships>
</file>

<file path=customXml/_rels/item278.xml.rels><?xml version="1.0" encoding="UTF-8" standalone="yes"?>
<Relationships xmlns="http://schemas.openxmlformats.org/package/2006/relationships"><Relationship Id="rId1" Type="http://schemas.openxmlformats.org/officeDocument/2006/relationships/customXmlProps" Target="itemProps278.xml"/></Relationships>
</file>

<file path=customXml/_rels/item279.xml.rels><?xml version="1.0" encoding="UTF-8" standalone="yes"?>
<Relationships xmlns="http://schemas.openxmlformats.org/package/2006/relationships"><Relationship Id="rId1" Type="http://schemas.openxmlformats.org/officeDocument/2006/relationships/customXmlProps" Target="itemProps279.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80.xml.rels><?xml version="1.0" encoding="UTF-8" standalone="yes"?>
<Relationships xmlns="http://schemas.openxmlformats.org/package/2006/relationships"><Relationship Id="rId1" Type="http://schemas.openxmlformats.org/officeDocument/2006/relationships/customXmlProps" Target="itemProps280.xml"/></Relationships>
</file>

<file path=customXml/_rels/item281.xml.rels><?xml version="1.0" encoding="UTF-8" standalone="yes"?>
<Relationships xmlns="http://schemas.openxmlformats.org/package/2006/relationships"><Relationship Id="rId1" Type="http://schemas.openxmlformats.org/officeDocument/2006/relationships/customXmlProps" Target="itemProps281.xml"/></Relationships>
</file>

<file path=customXml/_rels/item282.xml.rels><?xml version="1.0" encoding="UTF-8" standalone="yes"?>
<Relationships xmlns="http://schemas.openxmlformats.org/package/2006/relationships"><Relationship Id="rId1" Type="http://schemas.openxmlformats.org/officeDocument/2006/relationships/customXmlProps" Target="itemProps282.xml"/></Relationships>
</file>

<file path=customXml/_rels/item283.xml.rels><?xml version="1.0" encoding="UTF-8" standalone="yes"?>
<Relationships xmlns="http://schemas.openxmlformats.org/package/2006/relationships"><Relationship Id="rId1" Type="http://schemas.openxmlformats.org/officeDocument/2006/relationships/customXmlProps" Target="itemProps283.xml"/></Relationships>
</file>

<file path=customXml/_rels/item284.xml.rels><?xml version="1.0" encoding="UTF-8" standalone="yes"?>
<Relationships xmlns="http://schemas.openxmlformats.org/package/2006/relationships"><Relationship Id="rId1" Type="http://schemas.openxmlformats.org/officeDocument/2006/relationships/customXmlProps" Target="itemProps284.xml"/></Relationships>
</file>

<file path=customXml/_rels/item285.xml.rels><?xml version="1.0" encoding="UTF-8" standalone="yes"?>
<Relationships xmlns="http://schemas.openxmlformats.org/package/2006/relationships"><Relationship Id="rId1" Type="http://schemas.openxmlformats.org/officeDocument/2006/relationships/customXmlProps" Target="itemProps285.xml"/></Relationships>
</file>

<file path=customXml/_rels/item286.xml.rels><?xml version="1.0" encoding="UTF-8" standalone="yes"?>
<Relationships xmlns="http://schemas.openxmlformats.org/package/2006/relationships"><Relationship Id="rId1" Type="http://schemas.openxmlformats.org/officeDocument/2006/relationships/customXmlProps" Target="itemProps286.xml"/></Relationships>
</file>

<file path=customXml/_rels/item287.xml.rels><?xml version="1.0" encoding="UTF-8" standalone="yes"?>
<Relationships xmlns="http://schemas.openxmlformats.org/package/2006/relationships"><Relationship Id="rId1" Type="http://schemas.openxmlformats.org/officeDocument/2006/relationships/customXmlProps" Target="itemProps287.xml"/></Relationships>
</file>

<file path=customXml/_rels/item288.xml.rels><?xml version="1.0" encoding="UTF-8" standalone="yes"?>
<Relationships xmlns="http://schemas.openxmlformats.org/package/2006/relationships"><Relationship Id="rId1" Type="http://schemas.openxmlformats.org/officeDocument/2006/relationships/customXmlProps" Target="itemProps288.xml"/></Relationships>
</file>

<file path=customXml/_rels/item289.xml.rels><?xml version="1.0" encoding="UTF-8" standalone="yes"?>
<Relationships xmlns="http://schemas.openxmlformats.org/package/2006/relationships"><Relationship Id="rId1" Type="http://schemas.openxmlformats.org/officeDocument/2006/relationships/customXmlProps" Target="itemProps289.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290.xml.rels><?xml version="1.0" encoding="UTF-8" standalone="yes"?>
<Relationships xmlns="http://schemas.openxmlformats.org/package/2006/relationships"><Relationship Id="rId1" Type="http://schemas.openxmlformats.org/officeDocument/2006/relationships/customXmlProps" Target="itemProps290.xml"/></Relationships>
</file>

<file path=customXml/_rels/item291.xml.rels><?xml version="1.0" encoding="UTF-8" standalone="yes"?>
<Relationships xmlns="http://schemas.openxmlformats.org/package/2006/relationships"><Relationship Id="rId1" Type="http://schemas.openxmlformats.org/officeDocument/2006/relationships/customXmlProps" Target="itemProps291.xml"/></Relationships>
</file>

<file path=customXml/_rels/item292.xml.rels><?xml version="1.0" encoding="UTF-8" standalone="yes"?>
<Relationships xmlns="http://schemas.openxmlformats.org/package/2006/relationships"><Relationship Id="rId1" Type="http://schemas.openxmlformats.org/officeDocument/2006/relationships/customXmlProps" Target="itemProps292.xml"/></Relationships>
</file>

<file path=customXml/_rels/item293.xml.rels><?xml version="1.0" encoding="UTF-8" standalone="yes"?>
<Relationships xmlns="http://schemas.openxmlformats.org/package/2006/relationships"><Relationship Id="rId1" Type="http://schemas.openxmlformats.org/officeDocument/2006/relationships/customXmlProps" Target="itemProps293.xml"/></Relationships>
</file>

<file path=customXml/_rels/item294.xml.rels><?xml version="1.0" encoding="UTF-8" standalone="yes"?>
<Relationships xmlns="http://schemas.openxmlformats.org/package/2006/relationships"><Relationship Id="rId1" Type="http://schemas.openxmlformats.org/officeDocument/2006/relationships/customXmlProps" Target="itemProps294.xml"/></Relationships>
</file>

<file path=customXml/_rels/item295.xml.rels><?xml version="1.0" encoding="UTF-8" standalone="yes"?>
<Relationships xmlns="http://schemas.openxmlformats.org/package/2006/relationships"><Relationship Id="rId1" Type="http://schemas.openxmlformats.org/officeDocument/2006/relationships/customXmlProps" Target="itemProps295.xml"/></Relationships>
</file>

<file path=customXml/_rels/item296.xml.rels><?xml version="1.0" encoding="UTF-8" standalone="yes"?>
<Relationships xmlns="http://schemas.openxmlformats.org/package/2006/relationships"><Relationship Id="rId1" Type="http://schemas.openxmlformats.org/officeDocument/2006/relationships/customXmlProps" Target="itemProps296.xml"/></Relationships>
</file>

<file path=customXml/_rels/item297.xml.rels><?xml version="1.0" encoding="UTF-8" standalone="yes"?>
<Relationships xmlns="http://schemas.openxmlformats.org/package/2006/relationships"><Relationship Id="rId1" Type="http://schemas.openxmlformats.org/officeDocument/2006/relationships/customXmlProps" Target="itemProps297.xml"/></Relationships>
</file>

<file path=customXml/_rels/item298.xml.rels><?xml version="1.0" encoding="UTF-8" standalone="yes"?>
<Relationships xmlns="http://schemas.openxmlformats.org/package/2006/relationships"><Relationship Id="rId1" Type="http://schemas.openxmlformats.org/officeDocument/2006/relationships/customXmlProps" Target="itemProps298.xml"/></Relationships>
</file>

<file path=customXml/_rels/item299.xml.rels><?xml version="1.0" encoding="UTF-8" standalone="yes"?>
<Relationships xmlns="http://schemas.openxmlformats.org/package/2006/relationships"><Relationship Id="rId1" Type="http://schemas.openxmlformats.org/officeDocument/2006/relationships/customXmlProps" Target="itemProps29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00.xml.rels><?xml version="1.0" encoding="UTF-8" standalone="yes"?>
<Relationships xmlns="http://schemas.openxmlformats.org/package/2006/relationships"><Relationship Id="rId1" Type="http://schemas.openxmlformats.org/officeDocument/2006/relationships/customXmlProps" Target="itemProps300.xml"/></Relationships>
</file>

<file path=customXml/_rels/item301.xml.rels><?xml version="1.0" encoding="UTF-8" standalone="yes"?>
<Relationships xmlns="http://schemas.openxmlformats.org/package/2006/relationships"><Relationship Id="rId1" Type="http://schemas.openxmlformats.org/officeDocument/2006/relationships/customXmlProps" Target="itemProps301.xml"/></Relationships>
</file>

<file path=customXml/_rels/item302.xml.rels><?xml version="1.0" encoding="UTF-8" standalone="yes"?>
<Relationships xmlns="http://schemas.openxmlformats.org/package/2006/relationships"><Relationship Id="rId1" Type="http://schemas.openxmlformats.org/officeDocument/2006/relationships/customXmlProps" Target="itemProps302.xml"/></Relationships>
</file>

<file path=customXml/_rels/item303.xml.rels><?xml version="1.0" encoding="UTF-8" standalone="yes"?>
<Relationships xmlns="http://schemas.openxmlformats.org/package/2006/relationships"><Relationship Id="rId1" Type="http://schemas.openxmlformats.org/officeDocument/2006/relationships/customXmlProps" Target="itemProps303.xml"/></Relationships>
</file>

<file path=customXml/_rels/item304.xml.rels><?xml version="1.0" encoding="UTF-8" standalone="yes"?>
<Relationships xmlns="http://schemas.openxmlformats.org/package/2006/relationships"><Relationship Id="rId1" Type="http://schemas.openxmlformats.org/officeDocument/2006/relationships/customXmlProps" Target="itemProps304.xml"/></Relationships>
</file>

<file path=customXml/_rels/item305.xml.rels><?xml version="1.0" encoding="UTF-8" standalone="yes"?>
<Relationships xmlns="http://schemas.openxmlformats.org/package/2006/relationships"><Relationship Id="rId1" Type="http://schemas.openxmlformats.org/officeDocument/2006/relationships/customXmlProps" Target="itemProps305.xml"/></Relationships>
</file>

<file path=customXml/_rels/item306.xml.rels><?xml version="1.0" encoding="UTF-8" standalone="yes"?>
<Relationships xmlns="http://schemas.openxmlformats.org/package/2006/relationships"><Relationship Id="rId1" Type="http://schemas.openxmlformats.org/officeDocument/2006/relationships/customXmlProps" Target="itemProps306.xml"/></Relationships>
</file>

<file path=customXml/_rels/item307.xml.rels><?xml version="1.0" encoding="UTF-8" standalone="yes"?>
<Relationships xmlns="http://schemas.openxmlformats.org/package/2006/relationships"><Relationship Id="rId1" Type="http://schemas.openxmlformats.org/officeDocument/2006/relationships/customXmlProps" Target="itemProps307.xml"/></Relationships>
</file>

<file path=customXml/_rels/item308.xml.rels><?xml version="1.0" encoding="UTF-8" standalone="yes"?>
<Relationships xmlns="http://schemas.openxmlformats.org/package/2006/relationships"><Relationship Id="rId1" Type="http://schemas.openxmlformats.org/officeDocument/2006/relationships/customXmlProps" Target="itemProps308.xml"/></Relationships>
</file>

<file path=customXml/_rels/item309.xml.rels><?xml version="1.0" encoding="UTF-8" standalone="yes"?>
<Relationships xmlns="http://schemas.openxmlformats.org/package/2006/relationships"><Relationship Id="rId1" Type="http://schemas.openxmlformats.org/officeDocument/2006/relationships/customXmlProps" Target="itemProps309.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10.xml.rels><?xml version="1.0" encoding="UTF-8" standalone="yes"?>
<Relationships xmlns="http://schemas.openxmlformats.org/package/2006/relationships"><Relationship Id="rId1" Type="http://schemas.openxmlformats.org/officeDocument/2006/relationships/customXmlProps" Target="itemProps310.xml"/></Relationships>
</file>

<file path=customXml/_rels/item311.xml.rels><?xml version="1.0" encoding="UTF-8" standalone="yes"?>
<Relationships xmlns="http://schemas.openxmlformats.org/package/2006/relationships"><Relationship Id="rId1" Type="http://schemas.openxmlformats.org/officeDocument/2006/relationships/customXmlProps" Target="itemProps311.xml"/></Relationships>
</file>

<file path=customXml/_rels/item312.xml.rels><?xml version="1.0" encoding="UTF-8" standalone="yes"?>
<Relationships xmlns="http://schemas.openxmlformats.org/package/2006/relationships"><Relationship Id="rId1" Type="http://schemas.openxmlformats.org/officeDocument/2006/relationships/customXmlProps" Target="itemProps312.xml"/></Relationships>
</file>

<file path=customXml/_rels/item313.xml.rels><?xml version="1.0" encoding="UTF-8" standalone="yes"?>
<Relationships xmlns="http://schemas.openxmlformats.org/package/2006/relationships"><Relationship Id="rId1" Type="http://schemas.openxmlformats.org/officeDocument/2006/relationships/customXmlProps" Target="itemProps313.xml"/></Relationships>
</file>

<file path=customXml/_rels/item314.xml.rels><?xml version="1.0" encoding="UTF-8" standalone="yes"?>
<Relationships xmlns="http://schemas.openxmlformats.org/package/2006/relationships"><Relationship Id="rId1" Type="http://schemas.openxmlformats.org/officeDocument/2006/relationships/customXmlProps" Target="itemProps314.xml"/></Relationships>
</file>

<file path=customXml/_rels/item315.xml.rels><?xml version="1.0" encoding="UTF-8" standalone="yes"?>
<Relationships xmlns="http://schemas.openxmlformats.org/package/2006/relationships"><Relationship Id="rId1" Type="http://schemas.openxmlformats.org/officeDocument/2006/relationships/customXmlProps" Target="itemProps315.xml"/></Relationships>
</file>

<file path=customXml/_rels/item316.xml.rels><?xml version="1.0" encoding="UTF-8" standalone="yes"?>
<Relationships xmlns="http://schemas.openxmlformats.org/package/2006/relationships"><Relationship Id="rId1" Type="http://schemas.openxmlformats.org/officeDocument/2006/relationships/customXmlProps" Target="itemProps316.xml"/></Relationships>
</file>

<file path=customXml/_rels/item317.xml.rels><?xml version="1.0" encoding="UTF-8" standalone="yes"?>
<Relationships xmlns="http://schemas.openxmlformats.org/package/2006/relationships"><Relationship Id="rId1" Type="http://schemas.openxmlformats.org/officeDocument/2006/relationships/customXmlProps" Target="itemProps317.xml"/></Relationships>
</file>

<file path=customXml/_rels/item318.xml.rels><?xml version="1.0" encoding="UTF-8" standalone="yes"?>
<Relationships xmlns="http://schemas.openxmlformats.org/package/2006/relationships"><Relationship Id="rId1" Type="http://schemas.openxmlformats.org/officeDocument/2006/relationships/customXmlProps" Target="itemProps318.xml"/></Relationships>
</file>

<file path=customXml/_rels/item319.xml.rels><?xml version="1.0" encoding="UTF-8" standalone="yes"?>
<Relationships xmlns="http://schemas.openxmlformats.org/package/2006/relationships"><Relationship Id="rId1" Type="http://schemas.openxmlformats.org/officeDocument/2006/relationships/customXmlProps" Target="itemProps319.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20.xml.rels><?xml version="1.0" encoding="UTF-8" standalone="yes"?>
<Relationships xmlns="http://schemas.openxmlformats.org/package/2006/relationships"><Relationship Id="rId1" Type="http://schemas.openxmlformats.org/officeDocument/2006/relationships/customXmlProps" Target="itemProps320.xml"/></Relationships>
</file>

<file path=customXml/_rels/item321.xml.rels><?xml version="1.0" encoding="UTF-8" standalone="yes"?>
<Relationships xmlns="http://schemas.openxmlformats.org/package/2006/relationships"><Relationship Id="rId1" Type="http://schemas.openxmlformats.org/officeDocument/2006/relationships/customXmlProps" Target="itemProps321.xml"/></Relationships>
</file>

<file path=customXml/_rels/item322.xml.rels><?xml version="1.0" encoding="UTF-8" standalone="yes"?>
<Relationships xmlns="http://schemas.openxmlformats.org/package/2006/relationships"><Relationship Id="rId1" Type="http://schemas.openxmlformats.org/officeDocument/2006/relationships/customXmlProps" Target="itemProps322.xml"/></Relationships>
</file>

<file path=customXml/_rels/item323.xml.rels><?xml version="1.0" encoding="UTF-8" standalone="yes"?>
<Relationships xmlns="http://schemas.openxmlformats.org/package/2006/relationships"><Relationship Id="rId1" Type="http://schemas.openxmlformats.org/officeDocument/2006/relationships/customXmlProps" Target="itemProps323.xml"/></Relationships>
</file>

<file path=customXml/_rels/item324.xml.rels><?xml version="1.0" encoding="UTF-8" standalone="yes"?>
<Relationships xmlns="http://schemas.openxmlformats.org/package/2006/relationships"><Relationship Id="rId1" Type="http://schemas.openxmlformats.org/officeDocument/2006/relationships/customXmlProps" Target="itemProps324.xml"/></Relationships>
</file>

<file path=customXml/_rels/item325.xml.rels><?xml version="1.0" encoding="UTF-8" standalone="yes"?>
<Relationships xmlns="http://schemas.openxmlformats.org/package/2006/relationships"><Relationship Id="rId1" Type="http://schemas.openxmlformats.org/officeDocument/2006/relationships/customXmlProps" Target="itemProps325.xml"/></Relationships>
</file>

<file path=customXml/_rels/item326.xml.rels><?xml version="1.0" encoding="UTF-8" standalone="yes"?>
<Relationships xmlns="http://schemas.openxmlformats.org/package/2006/relationships"><Relationship Id="rId1" Type="http://schemas.openxmlformats.org/officeDocument/2006/relationships/customXmlProps" Target="itemProps326.xml"/></Relationships>
</file>

<file path=customXml/_rels/item327.xml.rels><?xml version="1.0" encoding="UTF-8" standalone="yes"?>
<Relationships xmlns="http://schemas.openxmlformats.org/package/2006/relationships"><Relationship Id="rId1" Type="http://schemas.openxmlformats.org/officeDocument/2006/relationships/customXmlProps" Target="itemProps327.xml"/></Relationships>
</file>

<file path=customXml/_rels/item328.xml.rels><?xml version="1.0" encoding="UTF-8" standalone="yes"?>
<Relationships xmlns="http://schemas.openxmlformats.org/package/2006/relationships"><Relationship Id="rId1" Type="http://schemas.openxmlformats.org/officeDocument/2006/relationships/customXmlProps" Target="itemProps328.xml"/></Relationships>
</file>

<file path=customXml/_rels/item329.xml.rels><?xml version="1.0" encoding="UTF-8" standalone="yes"?>
<Relationships xmlns="http://schemas.openxmlformats.org/package/2006/relationships"><Relationship Id="rId1" Type="http://schemas.openxmlformats.org/officeDocument/2006/relationships/customXmlProps" Target="itemProps329.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30.xml.rels><?xml version="1.0" encoding="UTF-8" standalone="yes"?>
<Relationships xmlns="http://schemas.openxmlformats.org/package/2006/relationships"><Relationship Id="rId1" Type="http://schemas.openxmlformats.org/officeDocument/2006/relationships/customXmlProps" Target="itemProps330.xml"/></Relationships>
</file>

<file path=customXml/_rels/item331.xml.rels><?xml version="1.0" encoding="UTF-8" standalone="yes"?>
<Relationships xmlns="http://schemas.openxmlformats.org/package/2006/relationships"><Relationship Id="rId1" Type="http://schemas.openxmlformats.org/officeDocument/2006/relationships/customXmlProps" Target="itemProps331.xml"/></Relationships>
</file>

<file path=customXml/_rels/item332.xml.rels><?xml version="1.0" encoding="UTF-8" standalone="yes"?>
<Relationships xmlns="http://schemas.openxmlformats.org/package/2006/relationships"><Relationship Id="rId1" Type="http://schemas.openxmlformats.org/officeDocument/2006/relationships/customXmlProps" Target="itemProps332.xml"/></Relationships>
</file>

<file path=customXml/_rels/item333.xml.rels><?xml version="1.0" encoding="UTF-8" standalone="yes"?>
<Relationships xmlns="http://schemas.openxmlformats.org/package/2006/relationships"><Relationship Id="rId1" Type="http://schemas.openxmlformats.org/officeDocument/2006/relationships/customXmlProps" Target="itemProps333.xml"/></Relationships>
</file>

<file path=customXml/_rels/item334.xml.rels><?xml version="1.0" encoding="UTF-8" standalone="yes"?>
<Relationships xmlns="http://schemas.openxmlformats.org/package/2006/relationships"><Relationship Id="rId1" Type="http://schemas.openxmlformats.org/officeDocument/2006/relationships/customXmlProps" Target="itemProps334.xml"/></Relationships>
</file>

<file path=customXml/_rels/item335.xml.rels><?xml version="1.0" encoding="UTF-8" standalone="yes"?>
<Relationships xmlns="http://schemas.openxmlformats.org/package/2006/relationships"><Relationship Id="rId1" Type="http://schemas.openxmlformats.org/officeDocument/2006/relationships/customXmlProps" Target="itemProps335.xml"/></Relationships>
</file>

<file path=customXml/_rels/item336.xml.rels><?xml version="1.0" encoding="UTF-8" standalone="yes"?>
<Relationships xmlns="http://schemas.openxmlformats.org/package/2006/relationships"><Relationship Id="rId1" Type="http://schemas.openxmlformats.org/officeDocument/2006/relationships/customXmlProps" Target="itemProps336.xml"/></Relationships>
</file>

<file path=customXml/_rels/item337.xml.rels><?xml version="1.0" encoding="UTF-8" standalone="yes"?>
<Relationships xmlns="http://schemas.openxmlformats.org/package/2006/relationships"><Relationship Id="rId1" Type="http://schemas.openxmlformats.org/officeDocument/2006/relationships/customXmlProps" Target="itemProps337.xml"/></Relationships>
</file>

<file path=customXml/_rels/item338.xml.rels><?xml version="1.0" encoding="UTF-8" standalone="yes"?>
<Relationships xmlns="http://schemas.openxmlformats.org/package/2006/relationships"><Relationship Id="rId1" Type="http://schemas.openxmlformats.org/officeDocument/2006/relationships/customXmlProps" Target="itemProps338.xml"/></Relationships>
</file>

<file path=customXml/_rels/item339.xml.rels><?xml version="1.0" encoding="UTF-8" standalone="yes"?>
<Relationships xmlns="http://schemas.openxmlformats.org/package/2006/relationships"><Relationship Id="rId1" Type="http://schemas.openxmlformats.org/officeDocument/2006/relationships/customXmlProps" Target="itemProps339.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40.xml.rels><?xml version="1.0" encoding="UTF-8" standalone="yes"?>
<Relationships xmlns="http://schemas.openxmlformats.org/package/2006/relationships"><Relationship Id="rId1" Type="http://schemas.openxmlformats.org/officeDocument/2006/relationships/customXmlProps" Target="itemProps340.xml"/></Relationships>
</file>

<file path=customXml/_rels/item341.xml.rels><?xml version="1.0" encoding="UTF-8" standalone="yes"?>
<Relationships xmlns="http://schemas.openxmlformats.org/package/2006/relationships"><Relationship Id="rId1" Type="http://schemas.openxmlformats.org/officeDocument/2006/relationships/customXmlProps" Target="itemProps341.xml"/></Relationships>
</file>

<file path=customXml/_rels/item342.xml.rels><?xml version="1.0" encoding="UTF-8" standalone="yes"?>
<Relationships xmlns="http://schemas.openxmlformats.org/package/2006/relationships"><Relationship Id="rId1" Type="http://schemas.openxmlformats.org/officeDocument/2006/relationships/customXmlProps" Target="itemProps342.xml"/></Relationships>
</file>

<file path=customXml/_rels/item343.xml.rels><?xml version="1.0" encoding="UTF-8" standalone="yes"?>
<Relationships xmlns="http://schemas.openxmlformats.org/package/2006/relationships"><Relationship Id="rId1" Type="http://schemas.openxmlformats.org/officeDocument/2006/relationships/customXmlProps" Target="itemProps343.xml"/></Relationships>
</file>

<file path=customXml/_rels/item344.xml.rels><?xml version="1.0" encoding="UTF-8" standalone="yes"?>
<Relationships xmlns="http://schemas.openxmlformats.org/package/2006/relationships"><Relationship Id="rId1" Type="http://schemas.openxmlformats.org/officeDocument/2006/relationships/customXmlProps" Target="itemProps344.xml"/></Relationships>
</file>

<file path=customXml/_rels/item345.xml.rels><?xml version="1.0" encoding="UTF-8" standalone="yes"?>
<Relationships xmlns="http://schemas.openxmlformats.org/package/2006/relationships"><Relationship Id="rId1" Type="http://schemas.openxmlformats.org/officeDocument/2006/relationships/customXmlProps" Target="itemProps345.xml"/></Relationships>
</file>

<file path=customXml/_rels/item346.xml.rels><?xml version="1.0" encoding="UTF-8" standalone="yes"?>
<Relationships xmlns="http://schemas.openxmlformats.org/package/2006/relationships"><Relationship Id="rId1" Type="http://schemas.openxmlformats.org/officeDocument/2006/relationships/customXmlProps" Target="itemProps346.xml"/></Relationships>
</file>

<file path=customXml/_rels/item347.xml.rels><?xml version="1.0" encoding="UTF-8" standalone="yes"?>
<Relationships xmlns="http://schemas.openxmlformats.org/package/2006/relationships"><Relationship Id="rId1" Type="http://schemas.openxmlformats.org/officeDocument/2006/relationships/customXmlProps" Target="itemProps347.xml"/></Relationships>
</file>

<file path=customXml/_rels/item348.xml.rels><?xml version="1.0" encoding="UTF-8" standalone="yes"?>
<Relationships xmlns="http://schemas.openxmlformats.org/package/2006/relationships"><Relationship Id="rId1" Type="http://schemas.openxmlformats.org/officeDocument/2006/relationships/customXmlProps" Target="itemProps348.xml"/></Relationships>
</file>

<file path=customXml/_rels/item349.xml.rels><?xml version="1.0" encoding="UTF-8" standalone="yes"?>
<Relationships xmlns="http://schemas.openxmlformats.org/package/2006/relationships"><Relationship Id="rId1" Type="http://schemas.openxmlformats.org/officeDocument/2006/relationships/customXmlProps" Target="itemProps349.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50.xml.rels><?xml version="1.0" encoding="UTF-8" standalone="yes"?>
<Relationships xmlns="http://schemas.openxmlformats.org/package/2006/relationships"><Relationship Id="rId1" Type="http://schemas.openxmlformats.org/officeDocument/2006/relationships/customXmlProps" Target="itemProps350.xml"/></Relationships>
</file>

<file path=customXml/_rels/item351.xml.rels><?xml version="1.0" encoding="UTF-8" standalone="yes"?>
<Relationships xmlns="http://schemas.openxmlformats.org/package/2006/relationships"><Relationship Id="rId1" Type="http://schemas.openxmlformats.org/officeDocument/2006/relationships/customXmlProps" Target="itemProps351.xml"/></Relationships>
</file>

<file path=customXml/_rels/item352.xml.rels><?xml version="1.0" encoding="UTF-8" standalone="yes"?>
<Relationships xmlns="http://schemas.openxmlformats.org/package/2006/relationships"><Relationship Id="rId1" Type="http://schemas.openxmlformats.org/officeDocument/2006/relationships/customXmlProps" Target="itemProps352.xml"/></Relationships>
</file>

<file path=customXml/_rels/item353.xml.rels><?xml version="1.0" encoding="UTF-8" standalone="yes"?>
<Relationships xmlns="http://schemas.openxmlformats.org/package/2006/relationships"><Relationship Id="rId1" Type="http://schemas.openxmlformats.org/officeDocument/2006/relationships/customXmlProps" Target="itemProps353.xml"/></Relationships>
</file>

<file path=customXml/_rels/item354.xml.rels><?xml version="1.0" encoding="UTF-8" standalone="yes"?>
<Relationships xmlns="http://schemas.openxmlformats.org/package/2006/relationships"><Relationship Id="rId1" Type="http://schemas.openxmlformats.org/officeDocument/2006/relationships/customXmlProps" Target="itemProps354.xml"/></Relationships>
</file>

<file path=customXml/_rels/item355.xml.rels><?xml version="1.0" encoding="UTF-8" standalone="yes"?>
<Relationships xmlns="http://schemas.openxmlformats.org/package/2006/relationships"><Relationship Id="rId1" Type="http://schemas.openxmlformats.org/officeDocument/2006/relationships/customXmlProps" Target="itemProps355.xml"/></Relationships>
</file>

<file path=customXml/_rels/item356.xml.rels><?xml version="1.0" encoding="UTF-8" standalone="yes"?>
<Relationships xmlns="http://schemas.openxmlformats.org/package/2006/relationships"><Relationship Id="rId1" Type="http://schemas.openxmlformats.org/officeDocument/2006/relationships/customXmlProps" Target="itemProps356.xml"/></Relationships>
</file>

<file path=customXml/_rels/item357.xml.rels><?xml version="1.0" encoding="UTF-8" standalone="yes"?>
<Relationships xmlns="http://schemas.openxmlformats.org/package/2006/relationships"><Relationship Id="rId1" Type="http://schemas.openxmlformats.org/officeDocument/2006/relationships/customXmlProps" Target="itemProps357.xml"/></Relationships>
</file>

<file path=customXml/_rels/item358.xml.rels><?xml version="1.0" encoding="UTF-8" standalone="yes"?>
<Relationships xmlns="http://schemas.openxmlformats.org/package/2006/relationships"><Relationship Id="rId1" Type="http://schemas.openxmlformats.org/officeDocument/2006/relationships/customXmlProps" Target="itemProps358.xml"/></Relationships>
</file>

<file path=customXml/_rels/item359.xml.rels><?xml version="1.0" encoding="UTF-8" standalone="yes"?>
<Relationships xmlns="http://schemas.openxmlformats.org/package/2006/relationships"><Relationship Id="rId1" Type="http://schemas.openxmlformats.org/officeDocument/2006/relationships/customXmlProps" Target="itemProps359.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60.xml.rels><?xml version="1.0" encoding="UTF-8" standalone="yes"?>
<Relationships xmlns="http://schemas.openxmlformats.org/package/2006/relationships"><Relationship Id="rId1" Type="http://schemas.openxmlformats.org/officeDocument/2006/relationships/customXmlProps" Target="itemProps360.xml"/></Relationships>
</file>

<file path=customXml/_rels/item361.xml.rels><?xml version="1.0" encoding="UTF-8" standalone="yes"?>
<Relationships xmlns="http://schemas.openxmlformats.org/package/2006/relationships"><Relationship Id="rId1" Type="http://schemas.openxmlformats.org/officeDocument/2006/relationships/customXmlProps" Target="itemProps361.xml"/></Relationships>
</file>

<file path=customXml/_rels/item362.xml.rels><?xml version="1.0" encoding="UTF-8" standalone="yes"?>
<Relationships xmlns="http://schemas.openxmlformats.org/package/2006/relationships"><Relationship Id="rId1" Type="http://schemas.openxmlformats.org/officeDocument/2006/relationships/customXmlProps" Target="itemProps362.xml"/></Relationships>
</file>

<file path=customXml/_rels/item363.xml.rels><?xml version="1.0" encoding="UTF-8" standalone="yes"?>
<Relationships xmlns="http://schemas.openxmlformats.org/package/2006/relationships"><Relationship Id="rId1" Type="http://schemas.openxmlformats.org/officeDocument/2006/relationships/customXmlProps" Target="itemProps363.xml"/></Relationships>
</file>

<file path=customXml/_rels/item364.xml.rels><?xml version="1.0" encoding="UTF-8" standalone="yes"?>
<Relationships xmlns="http://schemas.openxmlformats.org/package/2006/relationships"><Relationship Id="rId1" Type="http://schemas.openxmlformats.org/officeDocument/2006/relationships/customXmlProps" Target="itemProps364.xml"/></Relationships>
</file>

<file path=customXml/_rels/item365.xml.rels><?xml version="1.0" encoding="UTF-8" standalone="yes"?>
<Relationships xmlns="http://schemas.openxmlformats.org/package/2006/relationships"><Relationship Id="rId1" Type="http://schemas.openxmlformats.org/officeDocument/2006/relationships/customXmlProps" Target="itemProps365.xml"/></Relationships>
</file>

<file path=customXml/_rels/item366.xml.rels><?xml version="1.0" encoding="UTF-8" standalone="yes"?>
<Relationships xmlns="http://schemas.openxmlformats.org/package/2006/relationships"><Relationship Id="rId1" Type="http://schemas.openxmlformats.org/officeDocument/2006/relationships/customXmlProps" Target="itemProps366.xml"/></Relationships>
</file>

<file path=customXml/_rels/item367.xml.rels><?xml version="1.0" encoding="UTF-8" standalone="yes"?>
<Relationships xmlns="http://schemas.openxmlformats.org/package/2006/relationships"><Relationship Id="rId1" Type="http://schemas.openxmlformats.org/officeDocument/2006/relationships/customXmlProps" Target="itemProps367.xml"/></Relationships>
</file>

<file path=customXml/_rels/item368.xml.rels><?xml version="1.0" encoding="UTF-8" standalone="yes"?>
<Relationships xmlns="http://schemas.openxmlformats.org/package/2006/relationships"><Relationship Id="rId1" Type="http://schemas.openxmlformats.org/officeDocument/2006/relationships/customXmlProps" Target="itemProps368.xml"/></Relationships>
</file>

<file path=customXml/_rels/item369.xml.rels><?xml version="1.0" encoding="UTF-8" standalone="yes"?>
<Relationships xmlns="http://schemas.openxmlformats.org/package/2006/relationships"><Relationship Id="rId1" Type="http://schemas.openxmlformats.org/officeDocument/2006/relationships/customXmlProps" Target="itemProps369.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70.xml.rels><?xml version="1.0" encoding="UTF-8" standalone="yes"?>
<Relationships xmlns="http://schemas.openxmlformats.org/package/2006/relationships"><Relationship Id="rId1" Type="http://schemas.openxmlformats.org/officeDocument/2006/relationships/customXmlProps" Target="itemProps370.xml"/></Relationships>
</file>

<file path=customXml/_rels/item371.xml.rels><?xml version="1.0" encoding="UTF-8" standalone="yes"?>
<Relationships xmlns="http://schemas.openxmlformats.org/package/2006/relationships"><Relationship Id="rId1" Type="http://schemas.openxmlformats.org/officeDocument/2006/relationships/customXmlProps" Target="itemProps371.xml"/></Relationships>
</file>

<file path=customXml/_rels/item372.xml.rels><?xml version="1.0" encoding="UTF-8" standalone="yes"?>
<Relationships xmlns="http://schemas.openxmlformats.org/package/2006/relationships"><Relationship Id="rId1" Type="http://schemas.openxmlformats.org/officeDocument/2006/relationships/customXmlProps" Target="itemProps372.xml"/></Relationships>
</file>

<file path=customXml/_rels/item373.xml.rels><?xml version="1.0" encoding="UTF-8" standalone="yes"?>
<Relationships xmlns="http://schemas.openxmlformats.org/package/2006/relationships"><Relationship Id="rId1" Type="http://schemas.openxmlformats.org/officeDocument/2006/relationships/customXmlProps" Target="itemProps373.xml"/></Relationships>
</file>

<file path=customXml/_rels/item374.xml.rels><?xml version="1.0" encoding="UTF-8" standalone="yes"?>
<Relationships xmlns="http://schemas.openxmlformats.org/package/2006/relationships"><Relationship Id="rId1" Type="http://schemas.openxmlformats.org/officeDocument/2006/relationships/customXmlProps" Target="itemProps374.xml"/></Relationships>
</file>

<file path=customXml/_rels/item375.xml.rels><?xml version="1.0" encoding="UTF-8" standalone="yes"?>
<Relationships xmlns="http://schemas.openxmlformats.org/package/2006/relationships"><Relationship Id="rId1" Type="http://schemas.openxmlformats.org/officeDocument/2006/relationships/customXmlProps" Target="itemProps375.xml"/></Relationships>
</file>

<file path=customXml/_rels/item376.xml.rels><?xml version="1.0" encoding="UTF-8" standalone="yes"?>
<Relationships xmlns="http://schemas.openxmlformats.org/package/2006/relationships"><Relationship Id="rId1" Type="http://schemas.openxmlformats.org/officeDocument/2006/relationships/customXmlProps" Target="itemProps376.xml"/></Relationships>
</file>

<file path=customXml/_rels/item377.xml.rels><?xml version="1.0" encoding="UTF-8" standalone="yes"?>
<Relationships xmlns="http://schemas.openxmlformats.org/package/2006/relationships"><Relationship Id="rId1" Type="http://schemas.openxmlformats.org/officeDocument/2006/relationships/customXmlProps" Target="itemProps377.xml"/></Relationships>
</file>

<file path=customXml/_rels/item378.xml.rels><?xml version="1.0" encoding="UTF-8" standalone="yes"?>
<Relationships xmlns="http://schemas.openxmlformats.org/package/2006/relationships"><Relationship Id="rId1" Type="http://schemas.openxmlformats.org/officeDocument/2006/relationships/customXmlProps" Target="itemProps378.xml"/></Relationships>
</file>

<file path=customXml/_rels/item379.xml.rels><?xml version="1.0" encoding="UTF-8" standalone="yes"?>
<Relationships xmlns="http://schemas.openxmlformats.org/package/2006/relationships"><Relationship Id="rId1" Type="http://schemas.openxmlformats.org/officeDocument/2006/relationships/customXmlProps" Target="itemProps379.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80.xml.rels><?xml version="1.0" encoding="UTF-8" standalone="yes"?>
<Relationships xmlns="http://schemas.openxmlformats.org/package/2006/relationships"><Relationship Id="rId1" Type="http://schemas.openxmlformats.org/officeDocument/2006/relationships/customXmlProps" Target="itemProps380.xml"/></Relationships>
</file>

<file path=customXml/_rels/item381.xml.rels><?xml version="1.0" encoding="UTF-8" standalone="yes"?>
<Relationships xmlns="http://schemas.openxmlformats.org/package/2006/relationships"><Relationship Id="rId1" Type="http://schemas.openxmlformats.org/officeDocument/2006/relationships/customXmlProps" Target="itemProps381.xml"/></Relationships>
</file>

<file path=customXml/_rels/item382.xml.rels><?xml version="1.0" encoding="UTF-8" standalone="yes"?>
<Relationships xmlns="http://schemas.openxmlformats.org/package/2006/relationships"><Relationship Id="rId1" Type="http://schemas.openxmlformats.org/officeDocument/2006/relationships/customXmlProps" Target="itemProps382.xml"/></Relationships>
</file>

<file path=customXml/_rels/item383.xml.rels><?xml version="1.0" encoding="UTF-8" standalone="yes"?>
<Relationships xmlns="http://schemas.openxmlformats.org/package/2006/relationships"><Relationship Id="rId1" Type="http://schemas.openxmlformats.org/officeDocument/2006/relationships/customXmlProps" Target="itemProps383.xml"/></Relationships>
</file>

<file path=customXml/_rels/item384.xml.rels><?xml version="1.0" encoding="UTF-8" standalone="yes"?>
<Relationships xmlns="http://schemas.openxmlformats.org/package/2006/relationships"><Relationship Id="rId1" Type="http://schemas.openxmlformats.org/officeDocument/2006/relationships/customXmlProps" Target="itemProps384.xml"/></Relationships>
</file>

<file path=customXml/_rels/item385.xml.rels><?xml version="1.0" encoding="UTF-8" standalone="yes"?>
<Relationships xmlns="http://schemas.openxmlformats.org/package/2006/relationships"><Relationship Id="rId1" Type="http://schemas.openxmlformats.org/officeDocument/2006/relationships/customXmlProps" Target="itemProps385.xml"/></Relationships>
</file>

<file path=customXml/_rels/item386.xml.rels><?xml version="1.0" encoding="UTF-8" standalone="yes"?>
<Relationships xmlns="http://schemas.openxmlformats.org/package/2006/relationships"><Relationship Id="rId1" Type="http://schemas.openxmlformats.org/officeDocument/2006/relationships/customXmlProps" Target="itemProps386.xml"/></Relationships>
</file>

<file path=customXml/_rels/item387.xml.rels><?xml version="1.0" encoding="UTF-8" standalone="yes"?>
<Relationships xmlns="http://schemas.openxmlformats.org/package/2006/relationships"><Relationship Id="rId1" Type="http://schemas.openxmlformats.org/officeDocument/2006/relationships/customXmlProps" Target="itemProps387.xml"/></Relationships>
</file>

<file path=customXml/_rels/item388.xml.rels><?xml version="1.0" encoding="UTF-8" standalone="yes"?>
<Relationships xmlns="http://schemas.openxmlformats.org/package/2006/relationships"><Relationship Id="rId1" Type="http://schemas.openxmlformats.org/officeDocument/2006/relationships/customXmlProps" Target="itemProps388.xml"/></Relationships>
</file>

<file path=customXml/_rels/item389.xml.rels><?xml version="1.0" encoding="UTF-8" standalone="yes"?>
<Relationships xmlns="http://schemas.openxmlformats.org/package/2006/relationships"><Relationship Id="rId1" Type="http://schemas.openxmlformats.org/officeDocument/2006/relationships/customXmlProps" Target="itemProps389.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390.xml.rels><?xml version="1.0" encoding="UTF-8" standalone="yes"?>
<Relationships xmlns="http://schemas.openxmlformats.org/package/2006/relationships"><Relationship Id="rId1" Type="http://schemas.openxmlformats.org/officeDocument/2006/relationships/customXmlProps" Target="itemProps390.xml"/></Relationships>
</file>

<file path=customXml/_rels/item391.xml.rels><?xml version="1.0" encoding="UTF-8" standalone="yes"?>
<Relationships xmlns="http://schemas.openxmlformats.org/package/2006/relationships"><Relationship Id="rId1" Type="http://schemas.openxmlformats.org/officeDocument/2006/relationships/customXmlProps" Target="itemProps391.xml"/></Relationships>
</file>

<file path=customXml/_rels/item392.xml.rels><?xml version="1.0" encoding="UTF-8" standalone="yes"?>
<Relationships xmlns="http://schemas.openxmlformats.org/package/2006/relationships"><Relationship Id="rId1" Type="http://schemas.openxmlformats.org/officeDocument/2006/relationships/customXmlProps" Target="itemProps392.xml"/></Relationships>
</file>

<file path=customXml/_rels/item393.xml.rels><?xml version="1.0" encoding="UTF-8" standalone="yes"?>
<Relationships xmlns="http://schemas.openxmlformats.org/package/2006/relationships"><Relationship Id="rId1" Type="http://schemas.openxmlformats.org/officeDocument/2006/relationships/customXmlProps" Target="itemProps393.xml"/></Relationships>
</file>

<file path=customXml/_rels/item394.xml.rels><?xml version="1.0" encoding="UTF-8" standalone="yes"?>
<Relationships xmlns="http://schemas.openxmlformats.org/package/2006/relationships"><Relationship Id="rId1" Type="http://schemas.openxmlformats.org/officeDocument/2006/relationships/customXmlProps" Target="itemProps394.xml"/></Relationships>
</file>

<file path=customXml/_rels/item395.xml.rels><?xml version="1.0" encoding="UTF-8" standalone="yes"?>
<Relationships xmlns="http://schemas.openxmlformats.org/package/2006/relationships"><Relationship Id="rId1" Type="http://schemas.openxmlformats.org/officeDocument/2006/relationships/customXmlProps" Target="itemProps395.xml"/></Relationships>
</file>

<file path=customXml/_rels/item396.xml.rels><?xml version="1.0" encoding="UTF-8" standalone="yes"?>
<Relationships xmlns="http://schemas.openxmlformats.org/package/2006/relationships"><Relationship Id="rId1" Type="http://schemas.openxmlformats.org/officeDocument/2006/relationships/customXmlProps" Target="itemProps396.xml"/></Relationships>
</file>

<file path=customXml/_rels/item397.xml.rels><?xml version="1.0" encoding="UTF-8" standalone="yes"?>
<Relationships xmlns="http://schemas.openxmlformats.org/package/2006/relationships"><Relationship Id="rId1" Type="http://schemas.openxmlformats.org/officeDocument/2006/relationships/customXmlProps" Target="itemProps397.xml"/></Relationships>
</file>

<file path=customXml/_rels/item398.xml.rels><?xml version="1.0" encoding="UTF-8" standalone="yes"?>
<Relationships xmlns="http://schemas.openxmlformats.org/package/2006/relationships"><Relationship Id="rId1" Type="http://schemas.openxmlformats.org/officeDocument/2006/relationships/customXmlProps" Target="itemProps398.xml"/></Relationships>
</file>

<file path=customXml/_rels/item399.xml.rels><?xml version="1.0" encoding="UTF-8" standalone="yes"?>
<Relationships xmlns="http://schemas.openxmlformats.org/package/2006/relationships"><Relationship Id="rId1" Type="http://schemas.openxmlformats.org/officeDocument/2006/relationships/customXmlProps" Target="itemProps39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00.xml.rels><?xml version="1.0" encoding="UTF-8" standalone="yes"?>
<Relationships xmlns="http://schemas.openxmlformats.org/package/2006/relationships"><Relationship Id="rId1" Type="http://schemas.openxmlformats.org/officeDocument/2006/relationships/customXmlProps" Target="itemProps400.xml"/></Relationships>
</file>

<file path=customXml/_rels/item401.xml.rels><?xml version="1.0" encoding="UTF-8" standalone="yes"?>
<Relationships xmlns="http://schemas.openxmlformats.org/package/2006/relationships"><Relationship Id="rId1" Type="http://schemas.openxmlformats.org/officeDocument/2006/relationships/customXmlProps" Target="itemProps401.xml"/></Relationships>
</file>

<file path=customXml/_rels/item402.xml.rels><?xml version="1.0" encoding="UTF-8" standalone="yes"?>
<Relationships xmlns="http://schemas.openxmlformats.org/package/2006/relationships"><Relationship Id="rId1" Type="http://schemas.openxmlformats.org/officeDocument/2006/relationships/customXmlProps" Target="itemProps402.xml"/></Relationships>
</file>

<file path=customXml/_rels/item403.xml.rels><?xml version="1.0" encoding="UTF-8" standalone="yes"?>
<Relationships xmlns="http://schemas.openxmlformats.org/package/2006/relationships"><Relationship Id="rId1" Type="http://schemas.openxmlformats.org/officeDocument/2006/relationships/customXmlProps" Target="itemProps403.xml"/></Relationships>
</file>

<file path=customXml/_rels/item404.xml.rels><?xml version="1.0" encoding="UTF-8" standalone="yes"?>
<Relationships xmlns="http://schemas.openxmlformats.org/package/2006/relationships"><Relationship Id="rId1" Type="http://schemas.openxmlformats.org/officeDocument/2006/relationships/customXmlProps" Target="itemProps404.xml"/></Relationships>
</file>

<file path=customXml/_rels/item405.xml.rels><?xml version="1.0" encoding="UTF-8" standalone="yes"?>
<Relationships xmlns="http://schemas.openxmlformats.org/package/2006/relationships"><Relationship Id="rId1" Type="http://schemas.openxmlformats.org/officeDocument/2006/relationships/customXmlProps" Target="itemProps405.xml"/></Relationships>
</file>

<file path=customXml/_rels/item406.xml.rels><?xml version="1.0" encoding="UTF-8" standalone="yes"?>
<Relationships xmlns="http://schemas.openxmlformats.org/package/2006/relationships"><Relationship Id="rId1" Type="http://schemas.openxmlformats.org/officeDocument/2006/relationships/customXmlProps" Target="itemProps406.xml"/></Relationships>
</file>

<file path=customXml/_rels/item407.xml.rels><?xml version="1.0" encoding="UTF-8" standalone="yes"?>
<Relationships xmlns="http://schemas.openxmlformats.org/package/2006/relationships"><Relationship Id="rId1" Type="http://schemas.openxmlformats.org/officeDocument/2006/relationships/customXmlProps" Target="itemProps407.xml"/></Relationships>
</file>

<file path=customXml/_rels/item408.xml.rels><?xml version="1.0" encoding="UTF-8" standalone="yes"?>
<Relationships xmlns="http://schemas.openxmlformats.org/package/2006/relationships"><Relationship Id="rId1" Type="http://schemas.openxmlformats.org/officeDocument/2006/relationships/customXmlProps" Target="itemProps408.xml"/></Relationships>
</file>

<file path=customXml/_rels/item409.xml.rels><?xml version="1.0" encoding="UTF-8" standalone="yes"?>
<Relationships xmlns="http://schemas.openxmlformats.org/package/2006/relationships"><Relationship Id="rId1" Type="http://schemas.openxmlformats.org/officeDocument/2006/relationships/customXmlProps" Target="itemProps409.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10.xml.rels><?xml version="1.0" encoding="UTF-8" standalone="yes"?>
<Relationships xmlns="http://schemas.openxmlformats.org/package/2006/relationships"><Relationship Id="rId1" Type="http://schemas.openxmlformats.org/officeDocument/2006/relationships/customXmlProps" Target="itemProps410.xml"/></Relationships>
</file>

<file path=customXml/_rels/item411.xml.rels><?xml version="1.0" encoding="UTF-8" standalone="yes"?>
<Relationships xmlns="http://schemas.openxmlformats.org/package/2006/relationships"><Relationship Id="rId1" Type="http://schemas.openxmlformats.org/officeDocument/2006/relationships/customXmlProps" Target="itemProps411.xml"/></Relationships>
</file>

<file path=customXml/_rels/item412.xml.rels><?xml version="1.0" encoding="UTF-8" standalone="yes"?>
<Relationships xmlns="http://schemas.openxmlformats.org/package/2006/relationships"><Relationship Id="rId1" Type="http://schemas.openxmlformats.org/officeDocument/2006/relationships/customXmlProps" Target="itemProps412.xml"/></Relationships>
</file>

<file path=customXml/_rels/item413.xml.rels><?xml version="1.0" encoding="UTF-8" standalone="yes"?>
<Relationships xmlns="http://schemas.openxmlformats.org/package/2006/relationships"><Relationship Id="rId1" Type="http://schemas.openxmlformats.org/officeDocument/2006/relationships/customXmlProps" Target="itemProps413.xml"/></Relationships>
</file>

<file path=customXml/_rels/item414.xml.rels><?xml version="1.0" encoding="UTF-8" standalone="yes"?>
<Relationships xmlns="http://schemas.openxmlformats.org/package/2006/relationships"><Relationship Id="rId1" Type="http://schemas.openxmlformats.org/officeDocument/2006/relationships/customXmlProps" Target="itemProps414.xml"/></Relationships>
</file>

<file path=customXml/_rels/item415.xml.rels><?xml version="1.0" encoding="UTF-8" standalone="yes"?>
<Relationships xmlns="http://schemas.openxmlformats.org/package/2006/relationships"><Relationship Id="rId1" Type="http://schemas.openxmlformats.org/officeDocument/2006/relationships/customXmlProps" Target="itemProps415.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35.xml><?xml version="1.0" encoding="utf-8"?>
<EsriMapsInfo xmlns="ESRI.ArcGIS.Mapping.OfficeIntegration.PowerPointInfo">
  <Version>Version1</Version>
  <RequiresSignIn>False</RequiresSignIn>
</EsriMapsInfo>
</file>

<file path=customXml/item236.xml><?xml version="1.0" encoding="utf-8"?>
<EsriMapsInfo xmlns="ESRI.ArcGIS.Mapping.OfficeIntegration.PowerPointInfo">
  <Version>Version1</Version>
  <RequiresSignIn>False</RequiresSignIn>
</EsriMapsInfo>
</file>

<file path=customXml/item237.xml><?xml version="1.0" encoding="utf-8"?>
<EsriMapsInfo xmlns="ESRI.ArcGIS.Mapping.OfficeIntegration.PowerPointInfo">
  <Version>Version1</Version>
  <RequiresSignIn>False</RequiresSignIn>
</EsriMapsInfo>
</file>

<file path=customXml/item238.xml><?xml version="1.0" encoding="utf-8"?>
<EsriMapsInfo xmlns="ESRI.ArcGIS.Mapping.OfficeIntegration.PowerPointInfo">
  <Version>Version1</Version>
  <RequiresSignIn>False</RequiresSignIn>
</EsriMapsInfo>
</file>

<file path=customXml/item239.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40.xml><?xml version="1.0" encoding="utf-8"?>
<EsriMapsInfo xmlns="ESRI.ArcGIS.Mapping.OfficeIntegration.PowerPointInfo">
  <Version>Version1</Version>
  <RequiresSignIn>False</RequiresSignIn>
</EsriMapsInfo>
</file>

<file path=customXml/item241.xml><?xml version="1.0" encoding="utf-8"?>
<EsriMapsInfo xmlns="ESRI.ArcGIS.Mapping.OfficeIntegration.PowerPointInfo">
  <Version>Version1</Version>
  <RequiresSignIn>False</RequiresSignIn>
</EsriMapsInfo>
</file>

<file path=customXml/item242.xml><?xml version="1.0" encoding="utf-8"?>
<EsriMapsInfo xmlns="ESRI.ArcGIS.Mapping.OfficeIntegration.PowerPointInfo">
  <Version>Version1</Version>
  <RequiresSignIn>False</RequiresSignIn>
</EsriMapsInfo>
</file>

<file path=customXml/item243.xml><?xml version="1.0" encoding="utf-8"?>
<EsriMapsInfo xmlns="ESRI.ArcGIS.Mapping.OfficeIntegration.PowerPointInfo">
  <Version>Version1</Version>
  <RequiresSignIn>False</RequiresSignIn>
</EsriMapsInfo>
</file>

<file path=customXml/item244.xml><?xml version="1.0" encoding="utf-8"?>
<EsriMapsInfo xmlns="ESRI.ArcGIS.Mapping.OfficeIntegration.PowerPointInfo">
  <Version>Version1</Version>
  <RequiresSignIn>False</RequiresSignIn>
</EsriMapsInfo>
</file>

<file path=customXml/item245.xml><?xml version="1.0" encoding="utf-8"?>
<EsriMapsInfo xmlns="ESRI.ArcGIS.Mapping.OfficeIntegration.PowerPointInfo">
  <Version>Version1</Version>
  <RequiresSignIn>False</RequiresSignIn>
</EsriMapsInfo>
</file>

<file path=customXml/item246.xml><?xml version="1.0" encoding="utf-8"?>
<EsriMapsInfo xmlns="ESRI.ArcGIS.Mapping.OfficeIntegration.PowerPointInfo">
  <Version>Version1</Version>
  <RequiresSignIn>False</RequiresSignIn>
</EsriMapsInfo>
</file>

<file path=customXml/item247.xml><?xml version="1.0" encoding="utf-8"?>
<EsriMapsInfo xmlns="ESRI.ArcGIS.Mapping.OfficeIntegration.PowerPointInfo">
  <Version>Version1</Version>
  <RequiresSignIn>False</RequiresSignIn>
</EsriMapsInfo>
</file>

<file path=customXml/item248.xml><?xml version="1.0" encoding="utf-8"?>
<EsriMapsInfo xmlns="ESRI.ArcGIS.Mapping.OfficeIntegration.PowerPointInfo">
  <Version>Version1</Version>
  <RequiresSignIn>False</RequiresSignIn>
</EsriMapsInfo>
</file>

<file path=customXml/item249.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50.xml><?xml version="1.0" encoding="utf-8"?>
<EsriMapsInfo xmlns="ESRI.ArcGIS.Mapping.OfficeIntegration.PowerPointInfo">
  <Version>Version1</Version>
  <RequiresSignIn>False</RequiresSignIn>
</EsriMapsInfo>
</file>

<file path=customXml/item251.xml><?xml version="1.0" encoding="utf-8"?>
<EsriMapsInfo xmlns="ESRI.ArcGIS.Mapping.OfficeIntegration.PowerPointInfo">
  <Version>Version1</Version>
  <RequiresSignIn>False</RequiresSignIn>
</EsriMapsInfo>
</file>

<file path=customXml/item252.xml><?xml version="1.0" encoding="utf-8"?>
<EsriMapsInfo xmlns="ESRI.ArcGIS.Mapping.OfficeIntegration.PowerPointInfo">
  <Version>Version1</Version>
  <RequiresSignIn>False</RequiresSignIn>
</EsriMapsInfo>
</file>

<file path=customXml/item253.xml><?xml version="1.0" encoding="utf-8"?>
<EsriMapsInfo xmlns="ESRI.ArcGIS.Mapping.OfficeIntegration.PowerPointInfo">
  <Version>Version1</Version>
  <RequiresSignIn>False</RequiresSignIn>
</EsriMapsInfo>
</file>

<file path=customXml/item254.xml><?xml version="1.0" encoding="utf-8"?>
<EsriMapsInfo xmlns="ESRI.ArcGIS.Mapping.OfficeIntegration.PowerPointInfo">
  <Version>Version1</Version>
  <RequiresSignIn>False</RequiresSignIn>
</EsriMapsInfo>
</file>

<file path=customXml/item255.xml><?xml version="1.0" encoding="utf-8"?>
<EsriMapsInfo xmlns="ESRI.ArcGIS.Mapping.OfficeIntegration.PowerPointInfo">
  <Version>Version1</Version>
  <RequiresSignIn>False</RequiresSignIn>
</EsriMapsInfo>
</file>

<file path=customXml/item256.xml><?xml version="1.0" encoding="utf-8"?>
<EsriMapsInfo xmlns="ESRI.ArcGIS.Mapping.OfficeIntegration.PowerPointInfo">
  <Version>Version1</Version>
  <RequiresSignIn>False</RequiresSignIn>
</EsriMapsInfo>
</file>

<file path=customXml/item257.xml><?xml version="1.0" encoding="utf-8"?>
<EsriMapsInfo xmlns="ESRI.ArcGIS.Mapping.OfficeIntegration.PowerPointInfo">
  <Version>Version1</Version>
  <RequiresSignIn>False</RequiresSignIn>
</EsriMapsInfo>
</file>

<file path=customXml/item258.xml><?xml version="1.0" encoding="utf-8"?>
<EsriMapsInfo xmlns="ESRI.ArcGIS.Mapping.OfficeIntegration.PowerPointInfo">
  <Version>Version1</Version>
  <RequiresSignIn>False</RequiresSignIn>
</EsriMapsInfo>
</file>

<file path=customXml/item259.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60.xml><?xml version="1.0" encoding="utf-8"?>
<EsriMapsInfo xmlns="ESRI.ArcGIS.Mapping.OfficeIntegration.PowerPointInfo">
  <Version>Version1</Version>
  <RequiresSignIn>False</RequiresSignIn>
</EsriMapsInfo>
</file>

<file path=customXml/item261.xml><?xml version="1.0" encoding="utf-8"?>
<EsriMapsInfo xmlns="ESRI.ArcGIS.Mapping.OfficeIntegration.PowerPointInfo">
  <Version>Version1</Version>
  <RequiresSignIn>False</RequiresSignIn>
</EsriMapsInfo>
</file>

<file path=customXml/item262.xml><?xml version="1.0" encoding="utf-8"?>
<EsriMapsInfo xmlns="ESRI.ArcGIS.Mapping.OfficeIntegration.PowerPointInfo">
  <Version>Version1</Version>
  <RequiresSignIn>False</RequiresSignIn>
</EsriMapsInfo>
</file>

<file path=customXml/item263.xml><?xml version="1.0" encoding="utf-8"?>
<EsriMapsInfo xmlns="ESRI.ArcGIS.Mapping.OfficeIntegration.PowerPointInfo">
  <Version>Version1</Version>
  <RequiresSignIn>False</RequiresSignIn>
</EsriMapsInfo>
</file>

<file path=customXml/item264.xml><?xml version="1.0" encoding="utf-8"?>
<EsriMapsInfo xmlns="ESRI.ArcGIS.Mapping.OfficeIntegration.PowerPointInfo">
  <Version>Version1</Version>
  <RequiresSignIn>False</RequiresSignIn>
</EsriMapsInfo>
</file>

<file path=customXml/item265.xml><?xml version="1.0" encoding="utf-8"?>
<EsriMapsInfo xmlns="ESRI.ArcGIS.Mapping.OfficeIntegration.PowerPointInfo">
  <Version>Version1</Version>
  <RequiresSignIn>False</RequiresSignIn>
</EsriMapsInfo>
</file>

<file path=customXml/item266.xml><?xml version="1.0" encoding="utf-8"?>
<EsriMapsInfo xmlns="ESRI.ArcGIS.Mapping.OfficeIntegration.PowerPointInfo">
  <Version>Version1</Version>
  <RequiresSignIn>False</RequiresSignIn>
</EsriMapsInfo>
</file>

<file path=customXml/item267.xml><?xml version="1.0" encoding="utf-8"?>
<EsriMapsInfo xmlns="ESRI.ArcGIS.Mapping.OfficeIntegration.PowerPointInfo">
  <Version>Version1</Version>
  <RequiresSignIn>False</RequiresSignIn>
</EsriMapsInfo>
</file>

<file path=customXml/item268.xml><?xml version="1.0" encoding="utf-8"?>
<EsriMapsInfo xmlns="ESRI.ArcGIS.Mapping.OfficeIntegration.PowerPointInfo">
  <Version>Version1</Version>
  <RequiresSignIn>False</RequiresSignIn>
</EsriMapsInfo>
</file>

<file path=customXml/item269.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70.xml><?xml version="1.0" encoding="utf-8"?>
<EsriMapsInfo xmlns="ESRI.ArcGIS.Mapping.OfficeIntegration.PowerPointInfo">
  <Version>Version1</Version>
  <RequiresSignIn>False</RequiresSignIn>
</EsriMapsInfo>
</file>

<file path=customXml/item271.xml><?xml version="1.0" encoding="utf-8"?>
<EsriMapsInfo xmlns="ESRI.ArcGIS.Mapping.OfficeIntegration.PowerPointInfo">
  <Version>Version1</Version>
  <RequiresSignIn>False</RequiresSignIn>
</EsriMapsInfo>
</file>

<file path=customXml/item272.xml><?xml version="1.0" encoding="utf-8"?>
<EsriMapsInfo xmlns="ESRI.ArcGIS.Mapping.OfficeIntegration.PowerPointInfo">
  <Version>Version1</Version>
  <RequiresSignIn>False</RequiresSignIn>
</EsriMapsInfo>
</file>

<file path=customXml/item273.xml><?xml version="1.0" encoding="utf-8"?>
<EsriMapsInfo xmlns="ESRI.ArcGIS.Mapping.OfficeIntegration.PowerPointInfo">
  <Version>Version1</Version>
  <RequiresSignIn>False</RequiresSignIn>
</EsriMapsInfo>
</file>

<file path=customXml/item274.xml><?xml version="1.0" encoding="utf-8"?>
<EsriMapsInfo xmlns="ESRI.ArcGIS.Mapping.OfficeIntegration.PowerPointInfo">
  <Version>Version1</Version>
  <RequiresSignIn>False</RequiresSignIn>
</EsriMapsInfo>
</file>

<file path=customXml/item275.xml><?xml version="1.0" encoding="utf-8"?>
<EsriMapsInfo xmlns="ESRI.ArcGIS.Mapping.OfficeIntegration.PowerPointInfo">
  <Version>Version1</Version>
  <RequiresSignIn>False</RequiresSignIn>
</EsriMapsInfo>
</file>

<file path=customXml/item276.xml><?xml version="1.0" encoding="utf-8"?>
<EsriMapsInfo xmlns="ESRI.ArcGIS.Mapping.OfficeIntegration.PowerPointInfo">
  <Version>Version1</Version>
  <RequiresSignIn>False</RequiresSignIn>
</EsriMapsInfo>
</file>

<file path=customXml/item277.xml><?xml version="1.0" encoding="utf-8"?>
<EsriMapsInfo xmlns="ESRI.ArcGIS.Mapping.OfficeIntegration.PowerPointInfo">
  <Version>Version1</Version>
  <RequiresSignIn>False</RequiresSignIn>
</EsriMapsInfo>
</file>

<file path=customXml/item278.xml><?xml version="1.0" encoding="utf-8"?>
<EsriMapsInfo xmlns="ESRI.ArcGIS.Mapping.OfficeIntegration.PowerPointInfo">
  <Version>Version1</Version>
  <RequiresSignIn>False</RequiresSignIn>
</EsriMapsInfo>
</file>

<file path=customXml/item279.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80.xml><?xml version="1.0" encoding="utf-8"?>
<EsriMapsInfo xmlns="ESRI.ArcGIS.Mapping.OfficeIntegration.PowerPointInfo">
  <Version>Version1</Version>
  <RequiresSignIn>False</RequiresSignIn>
</EsriMapsInfo>
</file>

<file path=customXml/item281.xml><?xml version="1.0" encoding="utf-8"?>
<EsriMapsInfo xmlns="ESRI.ArcGIS.Mapping.OfficeIntegration.PowerPointInfo">
  <Version>Version1</Version>
  <RequiresSignIn>False</RequiresSignIn>
</EsriMapsInfo>
</file>

<file path=customXml/item282.xml><?xml version="1.0" encoding="utf-8"?>
<EsriMapsInfo xmlns="ESRI.ArcGIS.Mapping.OfficeIntegration.PowerPointInfo">
  <Version>Version1</Version>
  <RequiresSignIn>False</RequiresSignIn>
</EsriMapsInfo>
</file>

<file path=customXml/item283.xml><?xml version="1.0" encoding="utf-8"?>
<EsriMapsInfo xmlns="ESRI.ArcGIS.Mapping.OfficeIntegration.PowerPointInfo">
  <Version>Version1</Version>
  <RequiresSignIn>False</RequiresSignIn>
</EsriMapsInfo>
</file>

<file path=customXml/item284.xml><?xml version="1.0" encoding="utf-8"?>
<EsriMapsInfo xmlns="ESRI.ArcGIS.Mapping.OfficeIntegration.PowerPointInfo">
  <Version>Version1</Version>
  <RequiresSignIn>False</RequiresSignIn>
</EsriMapsInfo>
</file>

<file path=customXml/item285.xml><?xml version="1.0" encoding="utf-8"?>
<EsriMapsInfo xmlns="ESRI.ArcGIS.Mapping.OfficeIntegration.PowerPointInfo">
  <Version>Version1</Version>
  <RequiresSignIn>False</RequiresSignIn>
</EsriMapsInfo>
</file>

<file path=customXml/item286.xml><?xml version="1.0" encoding="utf-8"?>
<EsriMapsInfo xmlns="ESRI.ArcGIS.Mapping.OfficeIntegration.PowerPointInfo">
  <Version>Version1</Version>
  <RequiresSignIn>False</RequiresSignIn>
</EsriMapsInfo>
</file>

<file path=customXml/item287.xml><?xml version="1.0" encoding="utf-8"?>
<EsriMapsInfo xmlns="ESRI.ArcGIS.Mapping.OfficeIntegration.PowerPointInfo">
  <Version>Version1</Version>
  <RequiresSignIn>False</RequiresSignIn>
</EsriMapsInfo>
</file>

<file path=customXml/item288.xml><?xml version="1.0" encoding="utf-8"?>
<EsriMapsInfo xmlns="ESRI.ArcGIS.Mapping.OfficeIntegration.PowerPointInfo">
  <Version>Version1</Version>
  <RequiresSignIn>False</RequiresSignIn>
</EsriMapsInfo>
</file>

<file path=customXml/item289.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290.xml><?xml version="1.0" encoding="utf-8"?>
<EsriMapsInfo xmlns="ESRI.ArcGIS.Mapping.OfficeIntegration.PowerPointInfo">
  <Version>Version1</Version>
  <RequiresSignIn>False</RequiresSignIn>
</EsriMapsInfo>
</file>

<file path=customXml/item291.xml><?xml version="1.0" encoding="utf-8"?>
<EsriMapsInfo xmlns="ESRI.ArcGIS.Mapping.OfficeIntegration.PowerPointInfo">
  <Version>Version1</Version>
  <RequiresSignIn>False</RequiresSignIn>
</EsriMapsInfo>
</file>

<file path=customXml/item292.xml><?xml version="1.0" encoding="utf-8"?>
<EsriMapsInfo xmlns="ESRI.ArcGIS.Mapping.OfficeIntegration.PowerPointInfo">
  <Version>Version1</Version>
  <RequiresSignIn>False</RequiresSignIn>
</EsriMapsInfo>
</file>

<file path=customXml/item293.xml><?xml version="1.0" encoding="utf-8"?>
<EsriMapsInfo xmlns="ESRI.ArcGIS.Mapping.OfficeIntegration.PowerPointInfo">
  <Version>Version1</Version>
  <RequiresSignIn>False</RequiresSignIn>
</EsriMapsInfo>
</file>

<file path=customXml/item294.xml><?xml version="1.0" encoding="utf-8"?>
<EsriMapsInfo xmlns="ESRI.ArcGIS.Mapping.OfficeIntegration.PowerPointInfo">
  <Version>Version1</Version>
  <RequiresSignIn>False</RequiresSignIn>
</EsriMapsInfo>
</file>

<file path=customXml/item295.xml><?xml version="1.0" encoding="utf-8"?>
<EsriMapsInfo xmlns="ESRI.ArcGIS.Mapping.OfficeIntegration.PowerPointInfo">
  <Version>Version1</Version>
  <RequiresSignIn>False</RequiresSignIn>
</EsriMapsInfo>
</file>

<file path=customXml/item296.xml><?xml version="1.0" encoding="utf-8"?>
<EsriMapsInfo xmlns="ESRI.ArcGIS.Mapping.OfficeIntegration.PowerPointInfo">
  <Version>Version1</Version>
  <RequiresSignIn>False</RequiresSignIn>
</EsriMapsInfo>
</file>

<file path=customXml/item297.xml><?xml version="1.0" encoding="utf-8"?>
<EsriMapsInfo xmlns="ESRI.ArcGIS.Mapping.OfficeIntegration.PowerPointInfo">
  <Version>Version1</Version>
  <RequiresSignIn>False</RequiresSignIn>
</EsriMapsInfo>
</file>

<file path=customXml/item298.xml><?xml version="1.0" encoding="utf-8"?>
<EsriMapsInfo xmlns="ESRI.ArcGIS.Mapping.OfficeIntegration.PowerPointInfo">
  <Version>Version1</Version>
  <RequiresSignIn>False</RequiresSignIn>
</EsriMapsInfo>
</file>

<file path=customXml/item29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00.xml><?xml version="1.0" encoding="utf-8"?>
<EsriMapsInfo xmlns="ESRI.ArcGIS.Mapping.OfficeIntegration.PowerPointInfo">
  <Version>Version1</Version>
  <RequiresSignIn>False</RequiresSignIn>
</EsriMapsInfo>
</file>

<file path=customXml/item301.xml><?xml version="1.0" encoding="utf-8"?>
<EsriMapsInfo xmlns="ESRI.ArcGIS.Mapping.OfficeIntegration.PowerPointInfo">
  <Version>Version1</Version>
  <RequiresSignIn>False</RequiresSignIn>
</EsriMapsInfo>
</file>

<file path=customXml/item302.xml><?xml version="1.0" encoding="utf-8"?>
<EsriMapsInfo xmlns="ESRI.ArcGIS.Mapping.OfficeIntegration.PowerPointInfo">
  <Version>Version1</Version>
  <RequiresSignIn>False</RequiresSignIn>
</EsriMapsInfo>
</file>

<file path=customXml/item303.xml><?xml version="1.0" encoding="utf-8"?>
<EsriMapsInfo xmlns="ESRI.ArcGIS.Mapping.OfficeIntegration.PowerPointInfo">
  <Version>Version1</Version>
  <RequiresSignIn>False</RequiresSignIn>
</EsriMapsInfo>
</file>

<file path=customXml/item304.xml><?xml version="1.0" encoding="utf-8"?>
<EsriMapsInfo xmlns="ESRI.ArcGIS.Mapping.OfficeIntegration.PowerPointInfo">
  <Version>Version1</Version>
  <RequiresSignIn>False</RequiresSignIn>
</EsriMapsInfo>
</file>

<file path=customXml/item305.xml><?xml version="1.0" encoding="utf-8"?>
<EsriMapsInfo xmlns="ESRI.ArcGIS.Mapping.OfficeIntegration.PowerPointInfo">
  <Version>Version1</Version>
  <RequiresSignIn>False</RequiresSignIn>
</EsriMapsInfo>
</file>

<file path=customXml/item306.xml><?xml version="1.0" encoding="utf-8"?>
<EsriMapsInfo xmlns="ESRI.ArcGIS.Mapping.OfficeIntegration.PowerPointInfo">
  <Version>Version1</Version>
  <RequiresSignIn>False</RequiresSignIn>
</EsriMapsInfo>
</file>

<file path=customXml/item307.xml><?xml version="1.0" encoding="utf-8"?>
<EsriMapsInfo xmlns="ESRI.ArcGIS.Mapping.OfficeIntegration.PowerPointInfo">
  <Version>Version1</Version>
  <RequiresSignIn>False</RequiresSignIn>
</EsriMapsInfo>
</file>

<file path=customXml/item308.xml><?xml version="1.0" encoding="utf-8"?>
<EsriMapsInfo xmlns="ESRI.ArcGIS.Mapping.OfficeIntegration.PowerPointInfo">
  <Version>Version1</Version>
  <RequiresSignIn>False</RequiresSignIn>
</EsriMapsInfo>
</file>

<file path=customXml/item309.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10.xml><?xml version="1.0" encoding="utf-8"?>
<EsriMapsInfo xmlns="ESRI.ArcGIS.Mapping.OfficeIntegration.PowerPointInfo">
  <Version>Version1</Version>
  <RequiresSignIn>False</RequiresSignIn>
</EsriMapsInfo>
</file>

<file path=customXml/item311.xml><?xml version="1.0" encoding="utf-8"?>
<EsriMapsInfo xmlns="ESRI.ArcGIS.Mapping.OfficeIntegration.PowerPointInfo">
  <Version>Version1</Version>
  <RequiresSignIn>False</RequiresSignIn>
</EsriMapsInfo>
</file>

<file path=customXml/item312.xml><?xml version="1.0" encoding="utf-8"?>
<EsriMapsInfo xmlns="ESRI.ArcGIS.Mapping.OfficeIntegration.PowerPointInfo">
  <Version>Version1</Version>
  <RequiresSignIn>False</RequiresSignIn>
</EsriMapsInfo>
</file>

<file path=customXml/item313.xml><?xml version="1.0" encoding="utf-8"?>
<EsriMapsInfo xmlns="ESRI.ArcGIS.Mapping.OfficeIntegration.PowerPointInfo">
  <Version>Version1</Version>
  <RequiresSignIn>False</RequiresSignIn>
</EsriMapsInfo>
</file>

<file path=customXml/item314.xml><?xml version="1.0" encoding="utf-8"?>
<EsriMapsInfo xmlns="ESRI.ArcGIS.Mapping.OfficeIntegration.PowerPointInfo">
  <Version>Version1</Version>
  <RequiresSignIn>False</RequiresSignIn>
</EsriMapsInfo>
</file>

<file path=customXml/item315.xml><?xml version="1.0" encoding="utf-8"?>
<EsriMapsInfo xmlns="ESRI.ArcGIS.Mapping.OfficeIntegration.PowerPointInfo">
  <Version>Version1</Version>
  <RequiresSignIn>False</RequiresSignIn>
</EsriMapsInfo>
</file>

<file path=customXml/item316.xml><?xml version="1.0" encoding="utf-8"?>
<EsriMapsInfo xmlns="ESRI.ArcGIS.Mapping.OfficeIntegration.PowerPointInfo">
  <Version>Version1</Version>
  <RequiresSignIn>False</RequiresSignIn>
</EsriMapsInfo>
</file>

<file path=customXml/item317.xml><?xml version="1.0" encoding="utf-8"?>
<EsriMapsInfo xmlns="ESRI.ArcGIS.Mapping.OfficeIntegration.PowerPointInfo">
  <Version>Version1</Version>
  <RequiresSignIn>False</RequiresSignIn>
</EsriMapsInfo>
</file>

<file path=customXml/item318.xml><?xml version="1.0" encoding="utf-8"?>
<EsriMapsInfo xmlns="ESRI.ArcGIS.Mapping.OfficeIntegration.PowerPointInfo">
  <Version>Version1</Version>
  <RequiresSignIn>False</RequiresSignIn>
</EsriMapsInfo>
</file>

<file path=customXml/item319.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20.xml><?xml version="1.0" encoding="utf-8"?>
<EsriMapsInfo xmlns="ESRI.ArcGIS.Mapping.OfficeIntegration.PowerPointInfo">
  <Version>Version1</Version>
  <RequiresSignIn>False</RequiresSignIn>
</EsriMapsInfo>
</file>

<file path=customXml/item321.xml><?xml version="1.0" encoding="utf-8"?>
<EsriMapsInfo xmlns="ESRI.ArcGIS.Mapping.OfficeIntegration.PowerPointInfo">
  <Version>Version1</Version>
  <RequiresSignIn>False</RequiresSignIn>
</EsriMapsInfo>
</file>

<file path=customXml/item322.xml><?xml version="1.0" encoding="utf-8"?>
<EsriMapsInfo xmlns="ESRI.ArcGIS.Mapping.OfficeIntegration.PowerPointInfo">
  <Version>Version1</Version>
  <RequiresSignIn>False</RequiresSignIn>
</EsriMapsInfo>
</file>

<file path=customXml/item323.xml><?xml version="1.0" encoding="utf-8"?>
<EsriMapsInfo xmlns="ESRI.ArcGIS.Mapping.OfficeIntegration.PowerPointInfo">
  <Version>Version1</Version>
  <RequiresSignIn>False</RequiresSignIn>
</EsriMapsInfo>
</file>

<file path=customXml/item324.xml><?xml version="1.0" encoding="utf-8"?>
<EsriMapsInfo xmlns="ESRI.ArcGIS.Mapping.OfficeIntegration.PowerPointInfo">
  <Version>Version1</Version>
  <RequiresSignIn>False</RequiresSignIn>
</EsriMapsInfo>
</file>

<file path=customXml/item325.xml><?xml version="1.0" encoding="utf-8"?>
<EsriMapsInfo xmlns="ESRI.ArcGIS.Mapping.OfficeIntegration.PowerPointInfo">
  <Version>Version1</Version>
  <RequiresSignIn>False</RequiresSignIn>
</EsriMapsInfo>
</file>

<file path=customXml/item326.xml><?xml version="1.0" encoding="utf-8"?>
<EsriMapsInfo xmlns="ESRI.ArcGIS.Mapping.OfficeIntegration.PowerPointInfo">
  <Version>Version1</Version>
  <RequiresSignIn>False</RequiresSignIn>
</EsriMapsInfo>
</file>

<file path=customXml/item327.xml><?xml version="1.0" encoding="utf-8"?>
<EsriMapsInfo xmlns="ESRI.ArcGIS.Mapping.OfficeIntegration.PowerPointInfo">
  <Version>Version1</Version>
  <RequiresSignIn>False</RequiresSignIn>
</EsriMapsInfo>
</file>

<file path=customXml/item328.xml><?xml version="1.0" encoding="utf-8"?>
<EsriMapsInfo xmlns="ESRI.ArcGIS.Mapping.OfficeIntegration.PowerPointInfo">
  <Version>Version1</Version>
  <RequiresSignIn>False</RequiresSignIn>
</EsriMapsInfo>
</file>

<file path=customXml/item329.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30.xml><?xml version="1.0" encoding="utf-8"?>
<EsriMapsInfo xmlns="ESRI.ArcGIS.Mapping.OfficeIntegration.PowerPointInfo">
  <Version>Version1</Version>
  <RequiresSignIn>False</RequiresSignIn>
</EsriMapsInfo>
</file>

<file path=customXml/item331.xml><?xml version="1.0" encoding="utf-8"?>
<EsriMapsInfo xmlns="ESRI.ArcGIS.Mapping.OfficeIntegration.PowerPointInfo">
  <Version>Version1</Version>
  <RequiresSignIn>False</RequiresSignIn>
</EsriMapsInfo>
</file>

<file path=customXml/item332.xml><?xml version="1.0" encoding="utf-8"?>
<EsriMapsInfo xmlns="ESRI.ArcGIS.Mapping.OfficeIntegration.PowerPointInfo">
  <Version>Version1</Version>
  <RequiresSignIn>False</RequiresSignIn>
</EsriMapsInfo>
</file>

<file path=customXml/item333.xml><?xml version="1.0" encoding="utf-8"?>
<EsriMapsInfo xmlns="ESRI.ArcGIS.Mapping.OfficeIntegration.PowerPointInfo">
  <Version>Version1</Version>
  <RequiresSignIn>False</RequiresSignIn>
</EsriMapsInfo>
</file>

<file path=customXml/item334.xml><?xml version="1.0" encoding="utf-8"?>
<EsriMapsInfo xmlns="ESRI.ArcGIS.Mapping.OfficeIntegration.PowerPointInfo">
  <Version>Version1</Version>
  <RequiresSignIn>False</RequiresSignIn>
</EsriMapsInfo>
</file>

<file path=customXml/item335.xml><?xml version="1.0" encoding="utf-8"?>
<EsriMapsInfo xmlns="ESRI.ArcGIS.Mapping.OfficeIntegration.PowerPointInfo">
  <Version>Version1</Version>
  <RequiresSignIn>False</RequiresSignIn>
</EsriMapsInfo>
</file>

<file path=customXml/item336.xml><?xml version="1.0" encoding="utf-8"?>
<EsriMapsInfo xmlns="ESRI.ArcGIS.Mapping.OfficeIntegration.PowerPointInfo">
  <Version>Version1</Version>
  <RequiresSignIn>False</RequiresSignIn>
</EsriMapsInfo>
</file>

<file path=customXml/item337.xml><?xml version="1.0" encoding="utf-8"?>
<EsriMapsInfo xmlns="ESRI.ArcGIS.Mapping.OfficeIntegration.PowerPointInfo">
  <Version>Version1</Version>
  <RequiresSignIn>False</RequiresSignIn>
</EsriMapsInfo>
</file>

<file path=customXml/item338.xml><?xml version="1.0" encoding="utf-8"?>
<EsriMapsInfo xmlns="ESRI.ArcGIS.Mapping.OfficeIntegration.PowerPointInfo">
  <Version>Version1</Version>
  <RequiresSignIn>False</RequiresSignIn>
</EsriMapsInfo>
</file>

<file path=customXml/item339.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40.xml><?xml version="1.0" encoding="utf-8"?>
<EsriMapsInfo xmlns="ESRI.ArcGIS.Mapping.OfficeIntegration.PowerPointInfo">
  <Version>Version1</Version>
  <RequiresSignIn>False</RequiresSignIn>
</EsriMapsInfo>
</file>

<file path=customXml/item341.xml><?xml version="1.0" encoding="utf-8"?>
<EsriMapsInfo xmlns="ESRI.ArcGIS.Mapping.OfficeIntegration.PowerPointInfo">
  <Version>Version1</Version>
  <RequiresSignIn>False</RequiresSignIn>
</EsriMapsInfo>
</file>

<file path=customXml/item342.xml><?xml version="1.0" encoding="utf-8"?>
<EsriMapsInfo xmlns="ESRI.ArcGIS.Mapping.OfficeIntegration.PowerPointInfo">
  <Version>Version1</Version>
  <RequiresSignIn>False</RequiresSignIn>
</EsriMapsInfo>
</file>

<file path=customXml/item343.xml><?xml version="1.0" encoding="utf-8"?>
<EsriMapsInfo xmlns="ESRI.ArcGIS.Mapping.OfficeIntegration.PowerPointInfo">
  <Version>Version1</Version>
  <RequiresSignIn>False</RequiresSignIn>
</EsriMapsInfo>
</file>

<file path=customXml/item344.xml><?xml version="1.0" encoding="utf-8"?>
<EsriMapsInfo xmlns="ESRI.ArcGIS.Mapping.OfficeIntegration.PowerPointInfo">
  <Version>Version1</Version>
  <RequiresSignIn>False</RequiresSignIn>
</EsriMapsInfo>
</file>

<file path=customXml/item345.xml><?xml version="1.0" encoding="utf-8"?>
<EsriMapsInfo xmlns="ESRI.ArcGIS.Mapping.OfficeIntegration.PowerPointInfo">
  <Version>Version1</Version>
  <RequiresSignIn>False</RequiresSignIn>
</EsriMapsInfo>
</file>

<file path=customXml/item346.xml><?xml version="1.0" encoding="utf-8"?>
<EsriMapsInfo xmlns="ESRI.ArcGIS.Mapping.OfficeIntegration.PowerPointInfo">
  <Version>Version1</Version>
  <RequiresSignIn>False</RequiresSignIn>
</EsriMapsInfo>
</file>

<file path=customXml/item347.xml><?xml version="1.0" encoding="utf-8"?>
<EsriMapsInfo xmlns="ESRI.ArcGIS.Mapping.OfficeIntegration.PowerPointInfo">
  <Version>Version1</Version>
  <RequiresSignIn>False</RequiresSignIn>
</EsriMapsInfo>
</file>

<file path=customXml/item348.xml><?xml version="1.0" encoding="utf-8"?>
<EsriMapsInfo xmlns="ESRI.ArcGIS.Mapping.OfficeIntegration.PowerPointInfo">
  <Version>Version1</Version>
  <RequiresSignIn>False</RequiresSignIn>
</EsriMapsInfo>
</file>

<file path=customXml/item349.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50.xml><?xml version="1.0" encoding="utf-8"?>
<EsriMapsInfo xmlns="ESRI.ArcGIS.Mapping.OfficeIntegration.PowerPointInfo">
  <Version>Version1</Version>
  <RequiresSignIn>False</RequiresSignIn>
</EsriMapsInfo>
</file>

<file path=customXml/item351.xml><?xml version="1.0" encoding="utf-8"?>
<EsriMapsInfo xmlns="ESRI.ArcGIS.Mapping.OfficeIntegration.PowerPointInfo">
  <Version>Version1</Version>
  <RequiresSignIn>False</RequiresSignIn>
</EsriMapsInfo>
</file>

<file path=customXml/item352.xml><?xml version="1.0" encoding="utf-8"?>
<EsriMapsInfo xmlns="ESRI.ArcGIS.Mapping.OfficeIntegration.PowerPointInfo">
  <Version>Version1</Version>
  <RequiresSignIn>False</RequiresSignIn>
</EsriMapsInfo>
</file>

<file path=customXml/item353.xml><?xml version="1.0" encoding="utf-8"?>
<EsriMapsInfo xmlns="ESRI.ArcGIS.Mapping.OfficeIntegration.PowerPointInfo">
  <Version>Version1</Version>
  <RequiresSignIn>False</RequiresSignIn>
</EsriMapsInfo>
</file>

<file path=customXml/item354.xml><?xml version="1.0" encoding="utf-8"?>
<EsriMapsInfo xmlns="ESRI.ArcGIS.Mapping.OfficeIntegration.PowerPointInfo">
  <Version>Version1</Version>
  <RequiresSignIn>False</RequiresSignIn>
</EsriMapsInfo>
</file>

<file path=customXml/item355.xml><?xml version="1.0" encoding="utf-8"?>
<EsriMapsInfo xmlns="ESRI.ArcGIS.Mapping.OfficeIntegration.PowerPointInfo">
  <Version>Version1</Version>
  <RequiresSignIn>False</RequiresSignIn>
</EsriMapsInfo>
</file>

<file path=customXml/item356.xml><?xml version="1.0" encoding="utf-8"?>
<EsriMapsInfo xmlns="ESRI.ArcGIS.Mapping.OfficeIntegration.PowerPointInfo">
  <Version>Version1</Version>
  <RequiresSignIn>False</RequiresSignIn>
</EsriMapsInfo>
</file>

<file path=customXml/item357.xml><?xml version="1.0" encoding="utf-8"?>
<EsriMapsInfo xmlns="ESRI.ArcGIS.Mapping.OfficeIntegration.PowerPointInfo">
  <Version>Version1</Version>
  <RequiresSignIn>False</RequiresSignIn>
</EsriMapsInfo>
</file>

<file path=customXml/item358.xml><?xml version="1.0" encoding="utf-8"?>
<EsriMapsInfo xmlns="ESRI.ArcGIS.Mapping.OfficeIntegration.PowerPointInfo">
  <Version>Version1</Version>
  <RequiresSignIn>False</RequiresSignIn>
</EsriMapsInfo>
</file>

<file path=customXml/item359.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60.xml><?xml version="1.0" encoding="utf-8"?>
<EsriMapsInfo xmlns="ESRI.ArcGIS.Mapping.OfficeIntegration.PowerPointInfo">
  <Version>Version1</Version>
  <RequiresSignIn>False</RequiresSignIn>
</EsriMapsInfo>
</file>

<file path=customXml/item361.xml><?xml version="1.0" encoding="utf-8"?>
<EsriMapsInfo xmlns="ESRI.ArcGIS.Mapping.OfficeIntegration.PowerPointInfo">
  <Version>Version1</Version>
  <RequiresSignIn>False</RequiresSignIn>
</EsriMapsInfo>
</file>

<file path=customXml/item362.xml><?xml version="1.0" encoding="utf-8"?>
<EsriMapsInfo xmlns="ESRI.ArcGIS.Mapping.OfficeIntegration.PowerPointInfo">
  <Version>Version1</Version>
  <RequiresSignIn>False</RequiresSignIn>
</EsriMapsInfo>
</file>

<file path=customXml/item363.xml><?xml version="1.0" encoding="utf-8"?>
<EsriMapsInfo xmlns="ESRI.ArcGIS.Mapping.OfficeIntegration.PowerPointInfo">
  <Version>Version1</Version>
  <RequiresSignIn>False</RequiresSignIn>
</EsriMapsInfo>
</file>

<file path=customXml/item364.xml><?xml version="1.0" encoding="utf-8"?>
<EsriMapsInfo xmlns="ESRI.ArcGIS.Mapping.OfficeIntegration.PowerPointInfo">
  <Version>Version1</Version>
  <RequiresSignIn>False</RequiresSignIn>
</EsriMapsInfo>
</file>

<file path=customXml/item365.xml><?xml version="1.0" encoding="utf-8"?>
<EsriMapsInfo xmlns="ESRI.ArcGIS.Mapping.OfficeIntegration.PowerPointInfo">
  <Version>Version1</Version>
  <RequiresSignIn>False</RequiresSignIn>
</EsriMapsInfo>
</file>

<file path=customXml/item366.xml><?xml version="1.0" encoding="utf-8"?>
<EsriMapsInfo xmlns="ESRI.ArcGIS.Mapping.OfficeIntegration.PowerPointInfo">
  <Version>Version1</Version>
  <RequiresSignIn>False</RequiresSignIn>
</EsriMapsInfo>
</file>

<file path=customXml/item367.xml><?xml version="1.0" encoding="utf-8"?>
<EsriMapsInfo xmlns="ESRI.ArcGIS.Mapping.OfficeIntegration.PowerPointInfo">
  <Version>Version1</Version>
  <RequiresSignIn>False</RequiresSignIn>
</EsriMapsInfo>
</file>

<file path=customXml/item368.xml><?xml version="1.0" encoding="utf-8"?>
<EsriMapsInfo xmlns="ESRI.ArcGIS.Mapping.OfficeIntegration.PowerPointInfo">
  <Version>Version1</Version>
  <RequiresSignIn>False</RequiresSignIn>
</EsriMapsInfo>
</file>

<file path=customXml/item369.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70.xml><?xml version="1.0" encoding="utf-8"?>
<EsriMapsInfo xmlns="ESRI.ArcGIS.Mapping.OfficeIntegration.PowerPointInfo">
  <Version>Version1</Version>
  <RequiresSignIn>False</RequiresSignIn>
</EsriMapsInfo>
</file>

<file path=customXml/item371.xml><?xml version="1.0" encoding="utf-8"?>
<EsriMapsInfo xmlns="ESRI.ArcGIS.Mapping.OfficeIntegration.PowerPointInfo">
  <Version>Version1</Version>
  <RequiresSignIn>False</RequiresSignIn>
</EsriMapsInfo>
</file>

<file path=customXml/item372.xml><?xml version="1.0" encoding="utf-8"?>
<EsriMapsInfo xmlns="ESRI.ArcGIS.Mapping.OfficeIntegration.PowerPointInfo">
  <Version>Version1</Version>
  <RequiresSignIn>False</RequiresSignIn>
</EsriMapsInfo>
</file>

<file path=customXml/item373.xml><?xml version="1.0" encoding="utf-8"?>
<EsriMapsInfo xmlns="ESRI.ArcGIS.Mapping.OfficeIntegration.PowerPointInfo">
  <Version>Version1</Version>
  <RequiresSignIn>False</RequiresSignIn>
</EsriMapsInfo>
</file>

<file path=customXml/item374.xml><?xml version="1.0" encoding="utf-8"?>
<EsriMapsInfo xmlns="ESRI.ArcGIS.Mapping.OfficeIntegration.PowerPointInfo">
  <Version>Version1</Version>
  <RequiresSignIn>False</RequiresSignIn>
</EsriMapsInfo>
</file>

<file path=customXml/item375.xml><?xml version="1.0" encoding="utf-8"?>
<EsriMapsInfo xmlns="ESRI.ArcGIS.Mapping.OfficeIntegration.PowerPointInfo">
  <Version>Version1</Version>
  <RequiresSignIn>False</RequiresSignIn>
</EsriMapsInfo>
</file>

<file path=customXml/item376.xml><?xml version="1.0" encoding="utf-8"?>
<EsriMapsInfo xmlns="ESRI.ArcGIS.Mapping.OfficeIntegration.PowerPointInfo">
  <Version>Version1</Version>
  <RequiresSignIn>False</RequiresSignIn>
</EsriMapsInfo>
</file>

<file path=customXml/item377.xml><?xml version="1.0" encoding="utf-8"?>
<EsriMapsInfo xmlns="ESRI.ArcGIS.Mapping.OfficeIntegration.PowerPointInfo">
  <Version>Version1</Version>
  <RequiresSignIn>False</RequiresSignIn>
</EsriMapsInfo>
</file>

<file path=customXml/item378.xml><?xml version="1.0" encoding="utf-8"?>
<EsriMapsInfo xmlns="ESRI.ArcGIS.Mapping.OfficeIntegration.PowerPointInfo">
  <Version>Version1</Version>
  <RequiresSignIn>False</RequiresSignIn>
</EsriMapsInfo>
</file>

<file path=customXml/item379.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80.xml><?xml version="1.0" encoding="utf-8"?>
<EsriMapsInfo xmlns="ESRI.ArcGIS.Mapping.OfficeIntegration.PowerPointInfo">
  <Version>Version1</Version>
  <RequiresSignIn>False</RequiresSignIn>
</EsriMapsInfo>
</file>

<file path=customXml/item381.xml><?xml version="1.0" encoding="utf-8"?>
<EsriMapsInfo xmlns="ESRI.ArcGIS.Mapping.OfficeIntegration.PowerPointInfo">
  <Version>Version1</Version>
  <RequiresSignIn>False</RequiresSignIn>
</EsriMapsInfo>
</file>

<file path=customXml/item382.xml><?xml version="1.0" encoding="utf-8"?>
<EsriMapsInfo xmlns="ESRI.ArcGIS.Mapping.OfficeIntegration.PowerPointInfo">
  <Version>Version1</Version>
  <RequiresSignIn>False</RequiresSignIn>
</EsriMapsInfo>
</file>

<file path=customXml/item383.xml><?xml version="1.0" encoding="utf-8"?>
<EsriMapsInfo xmlns="ESRI.ArcGIS.Mapping.OfficeIntegration.PowerPointInfo">
  <Version>Version1</Version>
  <RequiresSignIn>False</RequiresSignIn>
</EsriMapsInfo>
</file>

<file path=customXml/item384.xml><?xml version="1.0" encoding="utf-8"?>
<EsriMapsInfo xmlns="ESRI.ArcGIS.Mapping.OfficeIntegration.PowerPointInfo">
  <Version>Version1</Version>
  <RequiresSignIn>False</RequiresSignIn>
</EsriMapsInfo>
</file>

<file path=customXml/item385.xml><?xml version="1.0" encoding="utf-8"?>
<EsriMapsInfo xmlns="ESRI.ArcGIS.Mapping.OfficeIntegration.PowerPointInfo">
  <Version>Version1</Version>
  <RequiresSignIn>False</RequiresSignIn>
</EsriMapsInfo>
</file>

<file path=customXml/item386.xml><?xml version="1.0" encoding="utf-8"?>
<EsriMapsInfo xmlns="ESRI.ArcGIS.Mapping.OfficeIntegration.PowerPointInfo">
  <Version>Version1</Version>
  <RequiresSignIn>False</RequiresSignIn>
</EsriMapsInfo>
</file>

<file path=customXml/item387.xml><?xml version="1.0" encoding="utf-8"?>
<EsriMapsInfo xmlns="ESRI.ArcGIS.Mapping.OfficeIntegration.PowerPointInfo">
  <Version>Version1</Version>
  <RequiresSignIn>False</RequiresSignIn>
</EsriMapsInfo>
</file>

<file path=customXml/item388.xml><?xml version="1.0" encoding="utf-8"?>
<EsriMapsInfo xmlns="ESRI.ArcGIS.Mapping.OfficeIntegration.PowerPointInfo">
  <Version>Version1</Version>
  <RequiresSignIn>False</RequiresSignIn>
</EsriMapsInfo>
</file>

<file path=customXml/item389.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390.xml><?xml version="1.0" encoding="utf-8"?>
<EsriMapsInfo xmlns="ESRI.ArcGIS.Mapping.OfficeIntegration.PowerPointInfo">
  <Version>Version1</Version>
  <RequiresSignIn>False</RequiresSignIn>
</EsriMapsInfo>
</file>

<file path=customXml/item391.xml><?xml version="1.0" encoding="utf-8"?>
<EsriMapsInfo xmlns="ESRI.ArcGIS.Mapping.OfficeIntegration.PowerPointInfo">
  <Version>Version1</Version>
  <RequiresSignIn>False</RequiresSignIn>
</EsriMapsInfo>
</file>

<file path=customXml/item392.xml><?xml version="1.0" encoding="utf-8"?>
<EsriMapsInfo xmlns="ESRI.ArcGIS.Mapping.OfficeIntegration.PowerPointInfo">
  <Version>Version1</Version>
  <RequiresSignIn>False</RequiresSignIn>
</EsriMapsInfo>
</file>

<file path=customXml/item393.xml><?xml version="1.0" encoding="utf-8"?>
<EsriMapsInfo xmlns="ESRI.ArcGIS.Mapping.OfficeIntegration.PowerPointInfo">
  <Version>Version1</Version>
  <RequiresSignIn>False</RequiresSignIn>
</EsriMapsInfo>
</file>

<file path=customXml/item394.xml><?xml version="1.0" encoding="utf-8"?>
<EsriMapsInfo xmlns="ESRI.ArcGIS.Mapping.OfficeIntegration.PowerPointInfo">
  <Version>Version1</Version>
  <RequiresSignIn>False</RequiresSignIn>
</EsriMapsInfo>
</file>

<file path=customXml/item395.xml><?xml version="1.0" encoding="utf-8"?>
<EsriMapsInfo xmlns="ESRI.ArcGIS.Mapping.OfficeIntegration.PowerPointInfo">
  <Version>Version1</Version>
  <RequiresSignIn>False</RequiresSignIn>
</EsriMapsInfo>
</file>

<file path=customXml/item396.xml><?xml version="1.0" encoding="utf-8"?>
<EsriMapsInfo xmlns="ESRI.ArcGIS.Mapping.OfficeIntegration.PowerPointInfo">
  <Version>Version1</Version>
  <RequiresSignIn>False</RequiresSignIn>
</EsriMapsInfo>
</file>

<file path=customXml/item397.xml><?xml version="1.0" encoding="utf-8"?>
<EsriMapsInfo xmlns="ESRI.ArcGIS.Mapping.OfficeIntegration.PowerPointInfo">
  <Version>Version1</Version>
  <RequiresSignIn>False</RequiresSignIn>
</EsriMapsInfo>
</file>

<file path=customXml/item398.xml><?xml version="1.0" encoding="utf-8"?>
<EsriMapsInfo xmlns="ESRI.ArcGIS.Mapping.OfficeIntegration.PowerPointInfo">
  <Version>Version1</Version>
  <RequiresSignIn>False</RequiresSignIn>
</EsriMapsInfo>
</file>

<file path=customXml/item39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00.xml><?xml version="1.0" encoding="utf-8"?>
<EsriMapsInfo xmlns="ESRI.ArcGIS.Mapping.OfficeIntegration.PowerPointInfo">
  <Version>Version1</Version>
  <RequiresSignIn>False</RequiresSignIn>
</EsriMapsInfo>
</file>

<file path=customXml/item401.xml><?xml version="1.0" encoding="utf-8"?>
<EsriMapsInfo xmlns="ESRI.ArcGIS.Mapping.OfficeIntegration.PowerPointInfo">
  <Version>Version1</Version>
  <RequiresSignIn>False</RequiresSignIn>
</EsriMapsInfo>
</file>

<file path=customXml/item402.xml><?xml version="1.0" encoding="utf-8"?>
<EsriMapsInfo xmlns="ESRI.ArcGIS.Mapping.OfficeIntegration.PowerPointInfo">
  <Version>Version1</Version>
  <RequiresSignIn>False</RequiresSignIn>
</EsriMapsInfo>
</file>

<file path=customXml/item403.xml><?xml version="1.0" encoding="utf-8"?>
<EsriMapsInfo xmlns="ESRI.ArcGIS.Mapping.OfficeIntegration.PowerPointInfo">
  <Version>Version1</Version>
  <RequiresSignIn>False</RequiresSignIn>
</EsriMapsInfo>
</file>

<file path=customXml/item404.xml><?xml version="1.0" encoding="utf-8"?>
<EsriMapsInfo xmlns="ESRI.ArcGIS.Mapping.OfficeIntegration.PowerPointInfo">
  <Version>Version1</Version>
  <RequiresSignIn>False</RequiresSignIn>
</EsriMapsInfo>
</file>

<file path=customXml/item405.xml><?xml version="1.0" encoding="utf-8"?>
<EsriMapsInfo xmlns="ESRI.ArcGIS.Mapping.OfficeIntegration.PowerPointInfo">
  <Version>Version1</Version>
  <RequiresSignIn>False</RequiresSignIn>
</EsriMapsInfo>
</file>

<file path=customXml/item406.xml><?xml version="1.0" encoding="utf-8"?>
<EsriMapsInfo xmlns="ESRI.ArcGIS.Mapping.OfficeIntegration.PowerPointInfo">
  <Version>Version1</Version>
  <RequiresSignIn>False</RequiresSignIn>
</EsriMapsInfo>
</file>

<file path=customXml/item407.xml><?xml version="1.0" encoding="utf-8"?>
<EsriMapsInfo xmlns="ESRI.ArcGIS.Mapping.OfficeIntegration.PowerPointInfo">
  <Version>Version1</Version>
  <RequiresSignIn>False</RequiresSignIn>
</EsriMapsInfo>
</file>

<file path=customXml/item408.xml><?xml version="1.0" encoding="utf-8"?>
<EsriMapsInfo xmlns="ESRI.ArcGIS.Mapping.OfficeIntegration.PowerPointInfo">
  <Version>Version1</Version>
  <RequiresSignIn>False</RequiresSignIn>
</EsriMapsInfo>
</file>

<file path=customXml/item409.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10.xml><?xml version="1.0" encoding="utf-8"?>
<EsriMapsInfo xmlns="ESRI.ArcGIS.Mapping.OfficeIntegration.PowerPointInfo">
  <Version>Version1</Version>
  <RequiresSignIn>False</RequiresSignIn>
</EsriMapsInfo>
</file>

<file path=customXml/item411.xml><?xml version="1.0" encoding="utf-8"?>
<EsriMapsInfo xmlns="ESRI.ArcGIS.Mapping.OfficeIntegration.PowerPointInfo">
  <Version>Version1</Version>
  <RequiresSignIn>False</RequiresSignIn>
</EsriMapsInfo>
</file>

<file path=customXml/item412.xml><?xml version="1.0" encoding="utf-8"?>
<EsriMapsInfo xmlns="ESRI.ArcGIS.Mapping.OfficeIntegration.PowerPointInfo">
  <Version>Version1</Version>
  <RequiresSignIn>False</RequiresSignIn>
</EsriMapsInfo>
</file>

<file path=customXml/item413.xml><?xml version="1.0" encoding="utf-8"?>
<EsriMapsInfo xmlns="ESRI.ArcGIS.Mapping.OfficeIntegration.PowerPointInfo">
  <Version>Version1</Version>
  <RequiresSignIn>False</RequiresSignIn>
</EsriMapsInfo>
</file>

<file path=customXml/item414.xml><?xml version="1.0" encoding="utf-8"?>
<EsriMapsInfo xmlns="ESRI.ArcGIS.Mapping.OfficeIntegration.PowerPointInfo">
  <Version>Version1</Version>
  <RequiresSignIn>False</RequiresSignIn>
</EsriMapsInfo>
</file>

<file path=customXml/item415.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A7B2211B-4591-42B2-B864-801567791178}">
  <ds:schemaRefs>
    <ds:schemaRef ds:uri="ESRI.ArcGIS.Mapping.OfficeIntegration.PowerPointInfo"/>
  </ds:schemaRefs>
</ds:datastoreItem>
</file>

<file path=customXml/itemProps10.xml><?xml version="1.0" encoding="utf-8"?>
<ds:datastoreItem xmlns:ds="http://schemas.openxmlformats.org/officeDocument/2006/customXml" ds:itemID="{C3F2634C-0876-4B64-BA9E-5D9727DE61DC}">
  <ds:schemaRefs>
    <ds:schemaRef ds:uri="ESRI.ArcGIS.Mapping.OfficeIntegration.PowerPointInfo"/>
  </ds:schemaRefs>
</ds:datastoreItem>
</file>

<file path=customXml/itemProps100.xml><?xml version="1.0" encoding="utf-8"?>
<ds:datastoreItem xmlns:ds="http://schemas.openxmlformats.org/officeDocument/2006/customXml" ds:itemID="{F0477016-6C0D-4186-A01C-E3D78CB737E8}">
  <ds:schemaRefs>
    <ds:schemaRef ds:uri="ESRI.ArcGIS.Mapping.OfficeIntegration.PowerPointInfo"/>
  </ds:schemaRefs>
</ds:datastoreItem>
</file>

<file path=customXml/itemProps101.xml><?xml version="1.0" encoding="utf-8"?>
<ds:datastoreItem xmlns:ds="http://schemas.openxmlformats.org/officeDocument/2006/customXml" ds:itemID="{5035AE3E-A4A7-437C-B02F-0A9DFA6A9CCD}">
  <ds:schemaRefs>
    <ds:schemaRef ds:uri="ESRI.ArcGIS.Mapping.OfficeIntegration.PowerPointInfo"/>
  </ds:schemaRefs>
</ds:datastoreItem>
</file>

<file path=customXml/itemProps102.xml><?xml version="1.0" encoding="utf-8"?>
<ds:datastoreItem xmlns:ds="http://schemas.openxmlformats.org/officeDocument/2006/customXml" ds:itemID="{4BB7B116-A49B-494E-B916-94F091121D3D}">
  <ds:schemaRefs>
    <ds:schemaRef ds:uri="ESRI.ArcGIS.Mapping.OfficeIntegration.PowerPointInfo"/>
  </ds:schemaRefs>
</ds:datastoreItem>
</file>

<file path=customXml/itemProps103.xml><?xml version="1.0" encoding="utf-8"?>
<ds:datastoreItem xmlns:ds="http://schemas.openxmlformats.org/officeDocument/2006/customXml" ds:itemID="{96CF6A67-2C20-4E5A-B422-D6254EB4691D}">
  <ds:schemaRefs>
    <ds:schemaRef ds:uri="ESRI.ArcGIS.Mapping.OfficeIntegration.PowerPointInfo"/>
  </ds:schemaRefs>
</ds:datastoreItem>
</file>

<file path=customXml/itemProps104.xml><?xml version="1.0" encoding="utf-8"?>
<ds:datastoreItem xmlns:ds="http://schemas.openxmlformats.org/officeDocument/2006/customXml" ds:itemID="{11800C86-9760-4B0D-A119-6E2BC04B8F2E}">
  <ds:schemaRefs>
    <ds:schemaRef ds:uri="ESRI.ArcGIS.Mapping.OfficeIntegration.PowerPointInfo"/>
  </ds:schemaRefs>
</ds:datastoreItem>
</file>

<file path=customXml/itemProps105.xml><?xml version="1.0" encoding="utf-8"?>
<ds:datastoreItem xmlns:ds="http://schemas.openxmlformats.org/officeDocument/2006/customXml" ds:itemID="{85FCD0C5-CDCD-4932-BF87-36BF24B3E929}">
  <ds:schemaRefs>
    <ds:schemaRef ds:uri="ESRI.ArcGIS.Mapping.OfficeIntegration.PowerPointInfo"/>
  </ds:schemaRefs>
</ds:datastoreItem>
</file>

<file path=customXml/itemProps106.xml><?xml version="1.0" encoding="utf-8"?>
<ds:datastoreItem xmlns:ds="http://schemas.openxmlformats.org/officeDocument/2006/customXml" ds:itemID="{50B3CFF4-B049-441A-A53A-CBB01D5158E0}">
  <ds:schemaRefs>
    <ds:schemaRef ds:uri="ESRI.ArcGIS.Mapping.OfficeIntegration.PowerPointInfo"/>
  </ds:schemaRefs>
</ds:datastoreItem>
</file>

<file path=customXml/itemProps107.xml><?xml version="1.0" encoding="utf-8"?>
<ds:datastoreItem xmlns:ds="http://schemas.openxmlformats.org/officeDocument/2006/customXml" ds:itemID="{8EB9131D-3BC7-48FF-98F7-C1259E75589F}">
  <ds:schemaRefs>
    <ds:schemaRef ds:uri="ESRI.ArcGIS.Mapping.OfficeIntegration.PowerPointInfo"/>
  </ds:schemaRefs>
</ds:datastoreItem>
</file>

<file path=customXml/itemProps108.xml><?xml version="1.0" encoding="utf-8"?>
<ds:datastoreItem xmlns:ds="http://schemas.openxmlformats.org/officeDocument/2006/customXml" ds:itemID="{0351212C-6AA5-4131-8C91-7913A7666667}">
  <ds:schemaRefs>
    <ds:schemaRef ds:uri="ESRI.ArcGIS.Mapping.OfficeIntegration.PowerPointInfo"/>
  </ds:schemaRefs>
</ds:datastoreItem>
</file>

<file path=customXml/itemProps109.xml><?xml version="1.0" encoding="utf-8"?>
<ds:datastoreItem xmlns:ds="http://schemas.openxmlformats.org/officeDocument/2006/customXml" ds:itemID="{7A2D91C7-E552-4B48-9221-3996FFF40346}">
  <ds:schemaRefs>
    <ds:schemaRef ds:uri="ESRI.ArcGIS.Mapping.OfficeIntegration.PowerPointInfo"/>
  </ds:schemaRefs>
</ds:datastoreItem>
</file>

<file path=customXml/itemProps11.xml><?xml version="1.0" encoding="utf-8"?>
<ds:datastoreItem xmlns:ds="http://schemas.openxmlformats.org/officeDocument/2006/customXml" ds:itemID="{C476D249-4CF9-47EF-8BA6-CB26C8046FA1}">
  <ds:schemaRefs>
    <ds:schemaRef ds:uri="ESRI.ArcGIS.Mapping.OfficeIntegration.PowerPointInfo"/>
  </ds:schemaRefs>
</ds:datastoreItem>
</file>

<file path=customXml/itemProps110.xml><?xml version="1.0" encoding="utf-8"?>
<ds:datastoreItem xmlns:ds="http://schemas.openxmlformats.org/officeDocument/2006/customXml" ds:itemID="{0A7D566C-6F70-4C57-94D8-9CD8E2A9D3A0}">
  <ds:schemaRefs>
    <ds:schemaRef ds:uri="ESRI.ArcGIS.Mapping.OfficeIntegration.PowerPointInfo"/>
  </ds:schemaRefs>
</ds:datastoreItem>
</file>

<file path=customXml/itemProps111.xml><?xml version="1.0" encoding="utf-8"?>
<ds:datastoreItem xmlns:ds="http://schemas.openxmlformats.org/officeDocument/2006/customXml" ds:itemID="{0CB69343-DA4E-49FB-A0AD-060C0FD43EC1}">
  <ds:schemaRefs>
    <ds:schemaRef ds:uri="ESRI.ArcGIS.Mapping.OfficeIntegration.PowerPointInfo"/>
  </ds:schemaRefs>
</ds:datastoreItem>
</file>

<file path=customXml/itemProps112.xml><?xml version="1.0" encoding="utf-8"?>
<ds:datastoreItem xmlns:ds="http://schemas.openxmlformats.org/officeDocument/2006/customXml" ds:itemID="{51BD9873-F77B-44A4-907B-631CE0D80322}">
  <ds:schemaRefs>
    <ds:schemaRef ds:uri="ESRI.ArcGIS.Mapping.OfficeIntegration.PowerPointInfo"/>
  </ds:schemaRefs>
</ds:datastoreItem>
</file>

<file path=customXml/itemProps113.xml><?xml version="1.0" encoding="utf-8"?>
<ds:datastoreItem xmlns:ds="http://schemas.openxmlformats.org/officeDocument/2006/customXml" ds:itemID="{81A90035-2D82-49F4-BB4B-919BD5CB1FA5}">
  <ds:schemaRefs>
    <ds:schemaRef ds:uri="ESRI.ArcGIS.Mapping.OfficeIntegration.PowerPointInfo"/>
  </ds:schemaRefs>
</ds:datastoreItem>
</file>

<file path=customXml/itemProps114.xml><?xml version="1.0" encoding="utf-8"?>
<ds:datastoreItem xmlns:ds="http://schemas.openxmlformats.org/officeDocument/2006/customXml" ds:itemID="{0491F116-9AE5-4730-B5C4-0412805CBDB4}">
  <ds:schemaRefs>
    <ds:schemaRef ds:uri="ESRI.ArcGIS.Mapping.OfficeIntegration.PowerPointInfo"/>
  </ds:schemaRefs>
</ds:datastoreItem>
</file>

<file path=customXml/itemProps115.xml><?xml version="1.0" encoding="utf-8"?>
<ds:datastoreItem xmlns:ds="http://schemas.openxmlformats.org/officeDocument/2006/customXml" ds:itemID="{31A708E7-8D10-4025-AFFE-D8E1C80BD09A}">
  <ds:schemaRefs>
    <ds:schemaRef ds:uri="ESRI.ArcGIS.Mapping.OfficeIntegration.PowerPointInfo"/>
  </ds:schemaRefs>
</ds:datastoreItem>
</file>

<file path=customXml/itemProps116.xml><?xml version="1.0" encoding="utf-8"?>
<ds:datastoreItem xmlns:ds="http://schemas.openxmlformats.org/officeDocument/2006/customXml" ds:itemID="{1A2A8A15-B8FA-4327-8A06-AD7D7E9E187B}">
  <ds:schemaRefs>
    <ds:schemaRef ds:uri="ESRI.ArcGIS.Mapping.OfficeIntegration.PowerPointInfo"/>
  </ds:schemaRefs>
</ds:datastoreItem>
</file>

<file path=customXml/itemProps117.xml><?xml version="1.0" encoding="utf-8"?>
<ds:datastoreItem xmlns:ds="http://schemas.openxmlformats.org/officeDocument/2006/customXml" ds:itemID="{0733C6D8-F72A-422A-A1F9-6770781C956F}">
  <ds:schemaRefs>
    <ds:schemaRef ds:uri="ESRI.ArcGIS.Mapping.OfficeIntegration.PowerPointInfo"/>
  </ds:schemaRefs>
</ds:datastoreItem>
</file>

<file path=customXml/itemProps118.xml><?xml version="1.0" encoding="utf-8"?>
<ds:datastoreItem xmlns:ds="http://schemas.openxmlformats.org/officeDocument/2006/customXml" ds:itemID="{FDDFA1D9-208D-4D76-82BD-6153425AF91C}">
  <ds:schemaRefs>
    <ds:schemaRef ds:uri="ESRI.ArcGIS.Mapping.OfficeIntegration.PowerPointInfo"/>
  </ds:schemaRefs>
</ds:datastoreItem>
</file>

<file path=customXml/itemProps119.xml><?xml version="1.0" encoding="utf-8"?>
<ds:datastoreItem xmlns:ds="http://schemas.openxmlformats.org/officeDocument/2006/customXml" ds:itemID="{1ADE9E34-1CEE-4EDE-A838-19A8F2F63A99}">
  <ds:schemaRefs>
    <ds:schemaRef ds:uri="ESRI.ArcGIS.Mapping.OfficeIntegration.PowerPointInfo"/>
  </ds:schemaRefs>
</ds:datastoreItem>
</file>

<file path=customXml/itemProps12.xml><?xml version="1.0" encoding="utf-8"?>
<ds:datastoreItem xmlns:ds="http://schemas.openxmlformats.org/officeDocument/2006/customXml" ds:itemID="{169A0003-79C4-4D00-814F-0D63A8458C5D}">
  <ds:schemaRefs>
    <ds:schemaRef ds:uri="ESRI.ArcGIS.Mapping.OfficeIntegration.PowerPointInfo"/>
  </ds:schemaRefs>
</ds:datastoreItem>
</file>

<file path=customXml/itemProps120.xml><?xml version="1.0" encoding="utf-8"?>
<ds:datastoreItem xmlns:ds="http://schemas.openxmlformats.org/officeDocument/2006/customXml" ds:itemID="{7AB63BDE-0064-4EB4-A323-160D3951D13D}">
  <ds:schemaRefs>
    <ds:schemaRef ds:uri="ESRI.ArcGIS.Mapping.OfficeIntegration.PowerPointInfo"/>
  </ds:schemaRefs>
</ds:datastoreItem>
</file>

<file path=customXml/itemProps121.xml><?xml version="1.0" encoding="utf-8"?>
<ds:datastoreItem xmlns:ds="http://schemas.openxmlformats.org/officeDocument/2006/customXml" ds:itemID="{37D73F5B-D940-45EF-B698-52289EF9522F}">
  <ds:schemaRefs>
    <ds:schemaRef ds:uri="ESRI.ArcGIS.Mapping.OfficeIntegration.PowerPointInfo"/>
  </ds:schemaRefs>
</ds:datastoreItem>
</file>

<file path=customXml/itemProps122.xml><?xml version="1.0" encoding="utf-8"?>
<ds:datastoreItem xmlns:ds="http://schemas.openxmlformats.org/officeDocument/2006/customXml" ds:itemID="{B7631151-437D-41D8-91FE-B7834B4B90F2}">
  <ds:schemaRefs>
    <ds:schemaRef ds:uri="ESRI.ArcGIS.Mapping.OfficeIntegration.PowerPointInfo"/>
  </ds:schemaRefs>
</ds:datastoreItem>
</file>

<file path=customXml/itemProps123.xml><?xml version="1.0" encoding="utf-8"?>
<ds:datastoreItem xmlns:ds="http://schemas.openxmlformats.org/officeDocument/2006/customXml" ds:itemID="{986FA8AE-4D97-46FA-BF06-AF3A10C258D0}">
  <ds:schemaRefs>
    <ds:schemaRef ds:uri="ESRI.ArcGIS.Mapping.OfficeIntegration.PowerPointInfo"/>
  </ds:schemaRefs>
</ds:datastoreItem>
</file>

<file path=customXml/itemProps124.xml><?xml version="1.0" encoding="utf-8"?>
<ds:datastoreItem xmlns:ds="http://schemas.openxmlformats.org/officeDocument/2006/customXml" ds:itemID="{0C006A63-41E3-44C5-844A-26FD8FA17064}">
  <ds:schemaRefs>
    <ds:schemaRef ds:uri="ESRI.ArcGIS.Mapping.OfficeIntegration.PowerPointInfo"/>
  </ds:schemaRefs>
</ds:datastoreItem>
</file>

<file path=customXml/itemProps125.xml><?xml version="1.0" encoding="utf-8"?>
<ds:datastoreItem xmlns:ds="http://schemas.openxmlformats.org/officeDocument/2006/customXml" ds:itemID="{FA5F7BA4-13F7-453E-B9F3-93148B445670}">
  <ds:schemaRefs>
    <ds:schemaRef ds:uri="ESRI.ArcGIS.Mapping.OfficeIntegration.PowerPointInfo"/>
  </ds:schemaRefs>
</ds:datastoreItem>
</file>

<file path=customXml/itemProps126.xml><?xml version="1.0" encoding="utf-8"?>
<ds:datastoreItem xmlns:ds="http://schemas.openxmlformats.org/officeDocument/2006/customXml" ds:itemID="{2EDEF162-73B2-4B84-8505-C3EA6B9C1892}">
  <ds:schemaRefs>
    <ds:schemaRef ds:uri="ESRI.ArcGIS.Mapping.OfficeIntegration.PowerPointInfo"/>
  </ds:schemaRefs>
</ds:datastoreItem>
</file>

<file path=customXml/itemProps127.xml><?xml version="1.0" encoding="utf-8"?>
<ds:datastoreItem xmlns:ds="http://schemas.openxmlformats.org/officeDocument/2006/customXml" ds:itemID="{27B6C73F-ACB5-4E67-AD65-206106A33F4B}">
  <ds:schemaRefs>
    <ds:schemaRef ds:uri="ESRI.ArcGIS.Mapping.OfficeIntegration.PowerPointInfo"/>
  </ds:schemaRefs>
</ds:datastoreItem>
</file>

<file path=customXml/itemProps128.xml><?xml version="1.0" encoding="utf-8"?>
<ds:datastoreItem xmlns:ds="http://schemas.openxmlformats.org/officeDocument/2006/customXml" ds:itemID="{422F00A8-0FE6-4996-8E1B-72A7A7DC17DE}">
  <ds:schemaRefs>
    <ds:schemaRef ds:uri="ESRI.ArcGIS.Mapping.OfficeIntegration.PowerPointInfo"/>
  </ds:schemaRefs>
</ds:datastoreItem>
</file>

<file path=customXml/itemProps129.xml><?xml version="1.0" encoding="utf-8"?>
<ds:datastoreItem xmlns:ds="http://schemas.openxmlformats.org/officeDocument/2006/customXml" ds:itemID="{1A3267E4-63CB-492F-87F3-345B0DD33A19}">
  <ds:schemaRefs>
    <ds:schemaRef ds:uri="ESRI.ArcGIS.Mapping.OfficeIntegration.PowerPointInfo"/>
  </ds:schemaRefs>
</ds:datastoreItem>
</file>

<file path=customXml/itemProps13.xml><?xml version="1.0" encoding="utf-8"?>
<ds:datastoreItem xmlns:ds="http://schemas.openxmlformats.org/officeDocument/2006/customXml" ds:itemID="{BCF6E8E5-68BF-422D-B7A9-54415A423769}">
  <ds:schemaRefs>
    <ds:schemaRef ds:uri="ESRI.ArcGIS.Mapping.OfficeIntegration.PowerPointInfo"/>
  </ds:schemaRefs>
</ds:datastoreItem>
</file>

<file path=customXml/itemProps130.xml><?xml version="1.0" encoding="utf-8"?>
<ds:datastoreItem xmlns:ds="http://schemas.openxmlformats.org/officeDocument/2006/customXml" ds:itemID="{38047A3C-B2E8-4BE3-A89E-7B71A8BEE172}">
  <ds:schemaRefs>
    <ds:schemaRef ds:uri="ESRI.ArcGIS.Mapping.OfficeIntegration.PowerPointInfo"/>
  </ds:schemaRefs>
</ds:datastoreItem>
</file>

<file path=customXml/itemProps131.xml><?xml version="1.0" encoding="utf-8"?>
<ds:datastoreItem xmlns:ds="http://schemas.openxmlformats.org/officeDocument/2006/customXml" ds:itemID="{67B45E7E-1C8E-4BEB-B130-8B532FD947D8}">
  <ds:schemaRefs>
    <ds:schemaRef ds:uri="ESRI.ArcGIS.Mapping.OfficeIntegration.PowerPointInfo"/>
  </ds:schemaRefs>
</ds:datastoreItem>
</file>

<file path=customXml/itemProps132.xml><?xml version="1.0" encoding="utf-8"?>
<ds:datastoreItem xmlns:ds="http://schemas.openxmlformats.org/officeDocument/2006/customXml" ds:itemID="{20FA4B99-EDFD-4DB0-9CE0-5D0585FB9645}">
  <ds:schemaRefs>
    <ds:schemaRef ds:uri="ESRI.ArcGIS.Mapping.OfficeIntegration.PowerPointInfo"/>
  </ds:schemaRefs>
</ds:datastoreItem>
</file>

<file path=customXml/itemProps133.xml><?xml version="1.0" encoding="utf-8"?>
<ds:datastoreItem xmlns:ds="http://schemas.openxmlformats.org/officeDocument/2006/customXml" ds:itemID="{25F5A793-C437-4E9A-A1F9-8B9207BD1441}">
  <ds:schemaRefs>
    <ds:schemaRef ds:uri="ESRI.ArcGIS.Mapping.OfficeIntegration.PowerPointInfo"/>
  </ds:schemaRefs>
</ds:datastoreItem>
</file>

<file path=customXml/itemProps134.xml><?xml version="1.0" encoding="utf-8"?>
<ds:datastoreItem xmlns:ds="http://schemas.openxmlformats.org/officeDocument/2006/customXml" ds:itemID="{6CF11CA0-4B59-4A5D-98D3-4C52E53DD085}">
  <ds:schemaRefs>
    <ds:schemaRef ds:uri="ESRI.ArcGIS.Mapping.OfficeIntegration.PowerPointInfo"/>
  </ds:schemaRefs>
</ds:datastoreItem>
</file>

<file path=customXml/itemProps135.xml><?xml version="1.0" encoding="utf-8"?>
<ds:datastoreItem xmlns:ds="http://schemas.openxmlformats.org/officeDocument/2006/customXml" ds:itemID="{85020802-7D54-4D9F-B5B9-E23CADEE25B1}">
  <ds:schemaRefs>
    <ds:schemaRef ds:uri="ESRI.ArcGIS.Mapping.OfficeIntegration.PowerPointInfo"/>
  </ds:schemaRefs>
</ds:datastoreItem>
</file>

<file path=customXml/itemProps136.xml><?xml version="1.0" encoding="utf-8"?>
<ds:datastoreItem xmlns:ds="http://schemas.openxmlformats.org/officeDocument/2006/customXml" ds:itemID="{44B6BFE7-2856-4834-B29E-615AC9E312CF}">
  <ds:schemaRefs>
    <ds:schemaRef ds:uri="ESRI.ArcGIS.Mapping.OfficeIntegration.PowerPointInfo"/>
  </ds:schemaRefs>
</ds:datastoreItem>
</file>

<file path=customXml/itemProps137.xml><?xml version="1.0" encoding="utf-8"?>
<ds:datastoreItem xmlns:ds="http://schemas.openxmlformats.org/officeDocument/2006/customXml" ds:itemID="{026228A5-7403-477C-8E4A-6BECF76B6DA6}">
  <ds:schemaRefs>
    <ds:schemaRef ds:uri="ESRI.ArcGIS.Mapping.OfficeIntegration.PowerPointInfo"/>
  </ds:schemaRefs>
</ds:datastoreItem>
</file>

<file path=customXml/itemProps138.xml><?xml version="1.0" encoding="utf-8"?>
<ds:datastoreItem xmlns:ds="http://schemas.openxmlformats.org/officeDocument/2006/customXml" ds:itemID="{6DF4827C-D54C-4ED3-9BCB-0EA1E709ACA7}">
  <ds:schemaRefs>
    <ds:schemaRef ds:uri="ESRI.ArcGIS.Mapping.OfficeIntegration.PowerPointInfo"/>
  </ds:schemaRefs>
</ds:datastoreItem>
</file>

<file path=customXml/itemProps139.xml><?xml version="1.0" encoding="utf-8"?>
<ds:datastoreItem xmlns:ds="http://schemas.openxmlformats.org/officeDocument/2006/customXml" ds:itemID="{12371B0D-E4D1-41A5-83D6-03FE487FACE5}">
  <ds:schemaRefs>
    <ds:schemaRef ds:uri="ESRI.ArcGIS.Mapping.OfficeIntegration.PowerPointInfo"/>
  </ds:schemaRefs>
</ds:datastoreItem>
</file>

<file path=customXml/itemProps14.xml><?xml version="1.0" encoding="utf-8"?>
<ds:datastoreItem xmlns:ds="http://schemas.openxmlformats.org/officeDocument/2006/customXml" ds:itemID="{AD17FB16-1F23-4815-A793-D1F325F38FD1}">
  <ds:schemaRefs>
    <ds:schemaRef ds:uri="ESRI.ArcGIS.Mapping.OfficeIntegration.PowerPointInfo"/>
  </ds:schemaRefs>
</ds:datastoreItem>
</file>

<file path=customXml/itemProps140.xml><?xml version="1.0" encoding="utf-8"?>
<ds:datastoreItem xmlns:ds="http://schemas.openxmlformats.org/officeDocument/2006/customXml" ds:itemID="{992124A8-B862-4324-85BE-A19C5A18FA0E}">
  <ds:schemaRefs>
    <ds:schemaRef ds:uri="ESRI.ArcGIS.Mapping.OfficeIntegration.PowerPointInfo"/>
  </ds:schemaRefs>
</ds:datastoreItem>
</file>

<file path=customXml/itemProps141.xml><?xml version="1.0" encoding="utf-8"?>
<ds:datastoreItem xmlns:ds="http://schemas.openxmlformats.org/officeDocument/2006/customXml" ds:itemID="{DF934BFD-29D3-4BE0-B09F-8DDDF49EC36B}">
  <ds:schemaRefs>
    <ds:schemaRef ds:uri="ESRI.ArcGIS.Mapping.OfficeIntegration.PowerPointInfo"/>
  </ds:schemaRefs>
</ds:datastoreItem>
</file>

<file path=customXml/itemProps142.xml><?xml version="1.0" encoding="utf-8"?>
<ds:datastoreItem xmlns:ds="http://schemas.openxmlformats.org/officeDocument/2006/customXml" ds:itemID="{39D5FF48-4CD9-492D-87E2-547742A97AAE}">
  <ds:schemaRefs>
    <ds:schemaRef ds:uri="ESRI.ArcGIS.Mapping.OfficeIntegration.PowerPointInfo"/>
  </ds:schemaRefs>
</ds:datastoreItem>
</file>

<file path=customXml/itemProps143.xml><?xml version="1.0" encoding="utf-8"?>
<ds:datastoreItem xmlns:ds="http://schemas.openxmlformats.org/officeDocument/2006/customXml" ds:itemID="{8BA1430D-9F9B-4533-9CE3-AF2C8359A234}">
  <ds:schemaRefs>
    <ds:schemaRef ds:uri="ESRI.ArcGIS.Mapping.OfficeIntegration.PowerPointInfo"/>
  </ds:schemaRefs>
</ds:datastoreItem>
</file>

<file path=customXml/itemProps144.xml><?xml version="1.0" encoding="utf-8"?>
<ds:datastoreItem xmlns:ds="http://schemas.openxmlformats.org/officeDocument/2006/customXml" ds:itemID="{DF27A578-6A98-4C60-9D29-0CE5CF8F182B}">
  <ds:schemaRefs>
    <ds:schemaRef ds:uri="ESRI.ArcGIS.Mapping.OfficeIntegration.PowerPointInfo"/>
  </ds:schemaRefs>
</ds:datastoreItem>
</file>

<file path=customXml/itemProps145.xml><?xml version="1.0" encoding="utf-8"?>
<ds:datastoreItem xmlns:ds="http://schemas.openxmlformats.org/officeDocument/2006/customXml" ds:itemID="{F2395D4B-BE14-483E-82D1-DCC6C2324500}">
  <ds:schemaRefs>
    <ds:schemaRef ds:uri="ESRI.ArcGIS.Mapping.OfficeIntegration.PowerPointInfo"/>
  </ds:schemaRefs>
</ds:datastoreItem>
</file>

<file path=customXml/itemProps146.xml><?xml version="1.0" encoding="utf-8"?>
<ds:datastoreItem xmlns:ds="http://schemas.openxmlformats.org/officeDocument/2006/customXml" ds:itemID="{E612C23E-E620-45E5-AA2F-B2357892861E}">
  <ds:schemaRefs>
    <ds:schemaRef ds:uri="ESRI.ArcGIS.Mapping.OfficeIntegration.PowerPointInfo"/>
  </ds:schemaRefs>
</ds:datastoreItem>
</file>

<file path=customXml/itemProps147.xml><?xml version="1.0" encoding="utf-8"?>
<ds:datastoreItem xmlns:ds="http://schemas.openxmlformats.org/officeDocument/2006/customXml" ds:itemID="{F7552CCE-BE12-462D-BDB7-CD26D29EEBBA}">
  <ds:schemaRefs>
    <ds:schemaRef ds:uri="ESRI.ArcGIS.Mapping.OfficeIntegration.PowerPointInfo"/>
  </ds:schemaRefs>
</ds:datastoreItem>
</file>

<file path=customXml/itemProps148.xml><?xml version="1.0" encoding="utf-8"?>
<ds:datastoreItem xmlns:ds="http://schemas.openxmlformats.org/officeDocument/2006/customXml" ds:itemID="{23511AD3-61AA-4687-A5E7-EEEB5BAD1B66}">
  <ds:schemaRefs>
    <ds:schemaRef ds:uri="ESRI.ArcGIS.Mapping.OfficeIntegration.PowerPointInfo"/>
  </ds:schemaRefs>
</ds:datastoreItem>
</file>

<file path=customXml/itemProps149.xml><?xml version="1.0" encoding="utf-8"?>
<ds:datastoreItem xmlns:ds="http://schemas.openxmlformats.org/officeDocument/2006/customXml" ds:itemID="{B102540C-2174-4EDF-9ED5-618997519947}">
  <ds:schemaRefs>
    <ds:schemaRef ds:uri="ESRI.ArcGIS.Mapping.OfficeIntegration.PowerPointInfo"/>
  </ds:schemaRefs>
</ds:datastoreItem>
</file>

<file path=customXml/itemProps15.xml><?xml version="1.0" encoding="utf-8"?>
<ds:datastoreItem xmlns:ds="http://schemas.openxmlformats.org/officeDocument/2006/customXml" ds:itemID="{CA3A36B8-1E30-4B9B-9715-38CECA67900B}">
  <ds:schemaRefs>
    <ds:schemaRef ds:uri="ESRI.ArcGIS.Mapping.OfficeIntegration.PowerPointInfo"/>
  </ds:schemaRefs>
</ds:datastoreItem>
</file>

<file path=customXml/itemProps150.xml><?xml version="1.0" encoding="utf-8"?>
<ds:datastoreItem xmlns:ds="http://schemas.openxmlformats.org/officeDocument/2006/customXml" ds:itemID="{0C6DD0FA-CA20-4DAA-B3C6-EEFDC76504C4}">
  <ds:schemaRefs>
    <ds:schemaRef ds:uri="ESRI.ArcGIS.Mapping.OfficeIntegration.PowerPointInfo"/>
  </ds:schemaRefs>
</ds:datastoreItem>
</file>

<file path=customXml/itemProps151.xml><?xml version="1.0" encoding="utf-8"?>
<ds:datastoreItem xmlns:ds="http://schemas.openxmlformats.org/officeDocument/2006/customXml" ds:itemID="{A8A5981E-EDD6-4583-AF31-024E2A436BF3}">
  <ds:schemaRefs>
    <ds:schemaRef ds:uri="ESRI.ArcGIS.Mapping.OfficeIntegration.PowerPointInfo"/>
  </ds:schemaRefs>
</ds:datastoreItem>
</file>

<file path=customXml/itemProps152.xml><?xml version="1.0" encoding="utf-8"?>
<ds:datastoreItem xmlns:ds="http://schemas.openxmlformats.org/officeDocument/2006/customXml" ds:itemID="{28253601-0A79-40F2-970D-27449DC7BADA}">
  <ds:schemaRefs>
    <ds:schemaRef ds:uri="ESRI.ArcGIS.Mapping.OfficeIntegration.PowerPointInfo"/>
  </ds:schemaRefs>
</ds:datastoreItem>
</file>

<file path=customXml/itemProps153.xml><?xml version="1.0" encoding="utf-8"?>
<ds:datastoreItem xmlns:ds="http://schemas.openxmlformats.org/officeDocument/2006/customXml" ds:itemID="{96DD024A-0CF7-4E80-B282-1C7539668087}">
  <ds:schemaRefs>
    <ds:schemaRef ds:uri="ESRI.ArcGIS.Mapping.OfficeIntegration.PowerPointInfo"/>
  </ds:schemaRefs>
</ds:datastoreItem>
</file>

<file path=customXml/itemProps154.xml><?xml version="1.0" encoding="utf-8"?>
<ds:datastoreItem xmlns:ds="http://schemas.openxmlformats.org/officeDocument/2006/customXml" ds:itemID="{71BBF0BD-9FC1-4A75-99D0-4C5D3CE29663}">
  <ds:schemaRefs>
    <ds:schemaRef ds:uri="ESRI.ArcGIS.Mapping.OfficeIntegration.PowerPointInfo"/>
  </ds:schemaRefs>
</ds:datastoreItem>
</file>

<file path=customXml/itemProps155.xml><?xml version="1.0" encoding="utf-8"?>
<ds:datastoreItem xmlns:ds="http://schemas.openxmlformats.org/officeDocument/2006/customXml" ds:itemID="{5C301250-5B99-446D-800B-1B827425AA03}">
  <ds:schemaRefs>
    <ds:schemaRef ds:uri="ESRI.ArcGIS.Mapping.OfficeIntegration.PowerPointInfo"/>
  </ds:schemaRefs>
</ds:datastoreItem>
</file>

<file path=customXml/itemProps156.xml><?xml version="1.0" encoding="utf-8"?>
<ds:datastoreItem xmlns:ds="http://schemas.openxmlformats.org/officeDocument/2006/customXml" ds:itemID="{F81A2FE2-02EF-4622-9132-BE118812DAA1}">
  <ds:schemaRefs>
    <ds:schemaRef ds:uri="ESRI.ArcGIS.Mapping.OfficeIntegration.PowerPointInfo"/>
  </ds:schemaRefs>
</ds:datastoreItem>
</file>

<file path=customXml/itemProps157.xml><?xml version="1.0" encoding="utf-8"?>
<ds:datastoreItem xmlns:ds="http://schemas.openxmlformats.org/officeDocument/2006/customXml" ds:itemID="{0C4EFF5B-AEBD-4478-AB2E-20092F92077F}">
  <ds:schemaRefs>
    <ds:schemaRef ds:uri="ESRI.ArcGIS.Mapping.OfficeIntegration.PowerPointInfo"/>
  </ds:schemaRefs>
</ds:datastoreItem>
</file>

<file path=customXml/itemProps158.xml><?xml version="1.0" encoding="utf-8"?>
<ds:datastoreItem xmlns:ds="http://schemas.openxmlformats.org/officeDocument/2006/customXml" ds:itemID="{38AF6481-C962-46E9-BBDC-4F7F171195C4}">
  <ds:schemaRefs>
    <ds:schemaRef ds:uri="ESRI.ArcGIS.Mapping.OfficeIntegration.PowerPointInfo"/>
  </ds:schemaRefs>
</ds:datastoreItem>
</file>

<file path=customXml/itemProps159.xml><?xml version="1.0" encoding="utf-8"?>
<ds:datastoreItem xmlns:ds="http://schemas.openxmlformats.org/officeDocument/2006/customXml" ds:itemID="{8CBE1E23-309E-4993-82AE-550111D403A8}">
  <ds:schemaRefs>
    <ds:schemaRef ds:uri="ESRI.ArcGIS.Mapping.OfficeIntegration.PowerPointInfo"/>
  </ds:schemaRefs>
</ds:datastoreItem>
</file>

<file path=customXml/itemProps16.xml><?xml version="1.0" encoding="utf-8"?>
<ds:datastoreItem xmlns:ds="http://schemas.openxmlformats.org/officeDocument/2006/customXml" ds:itemID="{0A26935F-4952-4275-93B5-081E49B96841}">
  <ds:schemaRefs>
    <ds:schemaRef ds:uri="ESRI.ArcGIS.Mapping.OfficeIntegration.PowerPointInfo"/>
  </ds:schemaRefs>
</ds:datastoreItem>
</file>

<file path=customXml/itemProps160.xml><?xml version="1.0" encoding="utf-8"?>
<ds:datastoreItem xmlns:ds="http://schemas.openxmlformats.org/officeDocument/2006/customXml" ds:itemID="{E02255D6-4435-4946-801A-E835AFBFF27D}">
  <ds:schemaRefs>
    <ds:schemaRef ds:uri="ESRI.ArcGIS.Mapping.OfficeIntegration.PowerPointInfo"/>
  </ds:schemaRefs>
</ds:datastoreItem>
</file>

<file path=customXml/itemProps161.xml><?xml version="1.0" encoding="utf-8"?>
<ds:datastoreItem xmlns:ds="http://schemas.openxmlformats.org/officeDocument/2006/customXml" ds:itemID="{2B539194-4E53-4FA2-B862-0BBB3B89B8CA}">
  <ds:schemaRefs>
    <ds:schemaRef ds:uri="ESRI.ArcGIS.Mapping.OfficeIntegration.PowerPointInfo"/>
  </ds:schemaRefs>
</ds:datastoreItem>
</file>

<file path=customXml/itemProps162.xml><?xml version="1.0" encoding="utf-8"?>
<ds:datastoreItem xmlns:ds="http://schemas.openxmlformats.org/officeDocument/2006/customXml" ds:itemID="{49F7E7EE-740E-4289-AFD6-F2D8E1DA2732}">
  <ds:schemaRefs>
    <ds:schemaRef ds:uri="ESRI.ArcGIS.Mapping.OfficeIntegration.PowerPointInfo"/>
  </ds:schemaRefs>
</ds:datastoreItem>
</file>

<file path=customXml/itemProps163.xml><?xml version="1.0" encoding="utf-8"?>
<ds:datastoreItem xmlns:ds="http://schemas.openxmlformats.org/officeDocument/2006/customXml" ds:itemID="{35DB6246-FC3A-4EE4-BBC2-FDF4B7FEB05B}">
  <ds:schemaRefs>
    <ds:schemaRef ds:uri="ESRI.ArcGIS.Mapping.OfficeIntegration.PowerPointInfo"/>
  </ds:schemaRefs>
</ds:datastoreItem>
</file>

<file path=customXml/itemProps164.xml><?xml version="1.0" encoding="utf-8"?>
<ds:datastoreItem xmlns:ds="http://schemas.openxmlformats.org/officeDocument/2006/customXml" ds:itemID="{E4CF8FED-F35C-43F7-8D8B-FE995DB49972}">
  <ds:schemaRefs>
    <ds:schemaRef ds:uri="ESRI.ArcGIS.Mapping.OfficeIntegration.PowerPointInfo"/>
  </ds:schemaRefs>
</ds:datastoreItem>
</file>

<file path=customXml/itemProps165.xml><?xml version="1.0" encoding="utf-8"?>
<ds:datastoreItem xmlns:ds="http://schemas.openxmlformats.org/officeDocument/2006/customXml" ds:itemID="{1CB2852B-BD5E-4F94-944C-AFC7D0D55BED}">
  <ds:schemaRefs>
    <ds:schemaRef ds:uri="ESRI.ArcGIS.Mapping.OfficeIntegration.PowerPointInfo"/>
  </ds:schemaRefs>
</ds:datastoreItem>
</file>

<file path=customXml/itemProps166.xml><?xml version="1.0" encoding="utf-8"?>
<ds:datastoreItem xmlns:ds="http://schemas.openxmlformats.org/officeDocument/2006/customXml" ds:itemID="{E1D92281-8A4C-499B-9AE5-AB051203225A}">
  <ds:schemaRefs>
    <ds:schemaRef ds:uri="ESRI.ArcGIS.Mapping.OfficeIntegration.PowerPointInfo"/>
  </ds:schemaRefs>
</ds:datastoreItem>
</file>

<file path=customXml/itemProps167.xml><?xml version="1.0" encoding="utf-8"?>
<ds:datastoreItem xmlns:ds="http://schemas.openxmlformats.org/officeDocument/2006/customXml" ds:itemID="{5E0E81D9-C435-44B9-AE53-BDAF143A4615}">
  <ds:schemaRefs>
    <ds:schemaRef ds:uri="ESRI.ArcGIS.Mapping.OfficeIntegration.PowerPointInfo"/>
  </ds:schemaRefs>
</ds:datastoreItem>
</file>

<file path=customXml/itemProps168.xml><?xml version="1.0" encoding="utf-8"?>
<ds:datastoreItem xmlns:ds="http://schemas.openxmlformats.org/officeDocument/2006/customXml" ds:itemID="{06565C40-54EF-4764-9939-0132F354FAAD}">
  <ds:schemaRefs>
    <ds:schemaRef ds:uri="ESRI.ArcGIS.Mapping.OfficeIntegration.PowerPointInfo"/>
  </ds:schemaRefs>
</ds:datastoreItem>
</file>

<file path=customXml/itemProps169.xml><?xml version="1.0" encoding="utf-8"?>
<ds:datastoreItem xmlns:ds="http://schemas.openxmlformats.org/officeDocument/2006/customXml" ds:itemID="{2C961E86-B7A2-4845-9161-BE999F855DA3}">
  <ds:schemaRefs>
    <ds:schemaRef ds:uri="ESRI.ArcGIS.Mapping.OfficeIntegration.PowerPointInfo"/>
  </ds:schemaRefs>
</ds:datastoreItem>
</file>

<file path=customXml/itemProps17.xml><?xml version="1.0" encoding="utf-8"?>
<ds:datastoreItem xmlns:ds="http://schemas.openxmlformats.org/officeDocument/2006/customXml" ds:itemID="{5311AC8D-729D-4D17-A2E6-D88F2BBFAC95}">
  <ds:schemaRefs>
    <ds:schemaRef ds:uri="ESRI.ArcGIS.Mapping.OfficeIntegration.PowerPointInfo"/>
  </ds:schemaRefs>
</ds:datastoreItem>
</file>

<file path=customXml/itemProps170.xml><?xml version="1.0" encoding="utf-8"?>
<ds:datastoreItem xmlns:ds="http://schemas.openxmlformats.org/officeDocument/2006/customXml" ds:itemID="{A867FB70-5B93-4211-8179-A1775D7B756F}">
  <ds:schemaRefs>
    <ds:schemaRef ds:uri="ESRI.ArcGIS.Mapping.OfficeIntegration.PowerPointInfo"/>
  </ds:schemaRefs>
</ds:datastoreItem>
</file>

<file path=customXml/itemProps171.xml><?xml version="1.0" encoding="utf-8"?>
<ds:datastoreItem xmlns:ds="http://schemas.openxmlformats.org/officeDocument/2006/customXml" ds:itemID="{7F1AEF7D-977D-47CD-B39F-D0A70C2507EC}">
  <ds:schemaRefs>
    <ds:schemaRef ds:uri="ESRI.ArcGIS.Mapping.OfficeIntegration.PowerPointInfo"/>
  </ds:schemaRefs>
</ds:datastoreItem>
</file>

<file path=customXml/itemProps172.xml><?xml version="1.0" encoding="utf-8"?>
<ds:datastoreItem xmlns:ds="http://schemas.openxmlformats.org/officeDocument/2006/customXml" ds:itemID="{B20EC485-4F12-4E09-9BF0-4EBE3CB9E1D2}">
  <ds:schemaRefs>
    <ds:schemaRef ds:uri="ESRI.ArcGIS.Mapping.OfficeIntegration.PowerPointInfo"/>
  </ds:schemaRefs>
</ds:datastoreItem>
</file>

<file path=customXml/itemProps173.xml><?xml version="1.0" encoding="utf-8"?>
<ds:datastoreItem xmlns:ds="http://schemas.openxmlformats.org/officeDocument/2006/customXml" ds:itemID="{02452506-22CC-4C64-BD81-174C58E47D0A}">
  <ds:schemaRefs>
    <ds:schemaRef ds:uri="ESRI.ArcGIS.Mapping.OfficeIntegration.PowerPointInfo"/>
  </ds:schemaRefs>
</ds:datastoreItem>
</file>

<file path=customXml/itemProps174.xml><?xml version="1.0" encoding="utf-8"?>
<ds:datastoreItem xmlns:ds="http://schemas.openxmlformats.org/officeDocument/2006/customXml" ds:itemID="{B5AC9EF6-BF9F-40CE-9B7E-C928CACECD1C}">
  <ds:schemaRefs>
    <ds:schemaRef ds:uri="ESRI.ArcGIS.Mapping.OfficeIntegration.PowerPointInfo"/>
  </ds:schemaRefs>
</ds:datastoreItem>
</file>

<file path=customXml/itemProps175.xml><?xml version="1.0" encoding="utf-8"?>
<ds:datastoreItem xmlns:ds="http://schemas.openxmlformats.org/officeDocument/2006/customXml" ds:itemID="{63ED0285-185E-4C53-BDE0-03EED8551362}">
  <ds:schemaRefs>
    <ds:schemaRef ds:uri="ESRI.ArcGIS.Mapping.OfficeIntegration.PowerPointInfo"/>
  </ds:schemaRefs>
</ds:datastoreItem>
</file>

<file path=customXml/itemProps176.xml><?xml version="1.0" encoding="utf-8"?>
<ds:datastoreItem xmlns:ds="http://schemas.openxmlformats.org/officeDocument/2006/customXml" ds:itemID="{D0D09C46-E08C-468C-B5CD-09C57A77607D}">
  <ds:schemaRefs>
    <ds:schemaRef ds:uri="ESRI.ArcGIS.Mapping.OfficeIntegration.PowerPointInfo"/>
  </ds:schemaRefs>
</ds:datastoreItem>
</file>

<file path=customXml/itemProps177.xml><?xml version="1.0" encoding="utf-8"?>
<ds:datastoreItem xmlns:ds="http://schemas.openxmlformats.org/officeDocument/2006/customXml" ds:itemID="{2B268FB8-E19C-4238-A966-E95B5B831E2C}">
  <ds:schemaRefs>
    <ds:schemaRef ds:uri="ESRI.ArcGIS.Mapping.OfficeIntegration.PowerPointInfo"/>
  </ds:schemaRefs>
</ds:datastoreItem>
</file>

<file path=customXml/itemProps178.xml><?xml version="1.0" encoding="utf-8"?>
<ds:datastoreItem xmlns:ds="http://schemas.openxmlformats.org/officeDocument/2006/customXml" ds:itemID="{8E8263AC-D60E-4FD4-8011-BBE0253CFD7E}">
  <ds:schemaRefs>
    <ds:schemaRef ds:uri="ESRI.ArcGIS.Mapping.OfficeIntegration.PowerPointInfo"/>
  </ds:schemaRefs>
</ds:datastoreItem>
</file>

<file path=customXml/itemProps179.xml><?xml version="1.0" encoding="utf-8"?>
<ds:datastoreItem xmlns:ds="http://schemas.openxmlformats.org/officeDocument/2006/customXml" ds:itemID="{63FE5EF1-11FD-4659-BFAF-3A7770363301}">
  <ds:schemaRefs>
    <ds:schemaRef ds:uri="ESRI.ArcGIS.Mapping.OfficeIntegration.PowerPointInfo"/>
  </ds:schemaRefs>
</ds:datastoreItem>
</file>

<file path=customXml/itemProps18.xml><?xml version="1.0" encoding="utf-8"?>
<ds:datastoreItem xmlns:ds="http://schemas.openxmlformats.org/officeDocument/2006/customXml" ds:itemID="{C27D29A5-1EC1-40CE-ABFC-3CDF84207D19}">
  <ds:schemaRefs>
    <ds:schemaRef ds:uri="ESRI.ArcGIS.Mapping.OfficeIntegration.PowerPointInfo"/>
  </ds:schemaRefs>
</ds:datastoreItem>
</file>

<file path=customXml/itemProps180.xml><?xml version="1.0" encoding="utf-8"?>
<ds:datastoreItem xmlns:ds="http://schemas.openxmlformats.org/officeDocument/2006/customXml" ds:itemID="{EB0CB4AB-8598-45FD-A52B-F73BCBBD1090}">
  <ds:schemaRefs>
    <ds:schemaRef ds:uri="ESRI.ArcGIS.Mapping.OfficeIntegration.PowerPointInfo"/>
  </ds:schemaRefs>
</ds:datastoreItem>
</file>

<file path=customXml/itemProps181.xml><?xml version="1.0" encoding="utf-8"?>
<ds:datastoreItem xmlns:ds="http://schemas.openxmlformats.org/officeDocument/2006/customXml" ds:itemID="{3F9CB217-C372-4131-BCA3-46E1B82741A4}">
  <ds:schemaRefs>
    <ds:schemaRef ds:uri="ESRI.ArcGIS.Mapping.OfficeIntegration.PowerPointInfo"/>
  </ds:schemaRefs>
</ds:datastoreItem>
</file>

<file path=customXml/itemProps182.xml><?xml version="1.0" encoding="utf-8"?>
<ds:datastoreItem xmlns:ds="http://schemas.openxmlformats.org/officeDocument/2006/customXml" ds:itemID="{EC09819A-68C2-4394-BD0C-E8C9851F2D1F}">
  <ds:schemaRefs>
    <ds:schemaRef ds:uri="ESRI.ArcGIS.Mapping.OfficeIntegration.PowerPointInfo"/>
  </ds:schemaRefs>
</ds:datastoreItem>
</file>

<file path=customXml/itemProps183.xml><?xml version="1.0" encoding="utf-8"?>
<ds:datastoreItem xmlns:ds="http://schemas.openxmlformats.org/officeDocument/2006/customXml" ds:itemID="{B7123879-B663-4A92-9BEF-5B55631C39DF}">
  <ds:schemaRefs>
    <ds:schemaRef ds:uri="ESRI.ArcGIS.Mapping.OfficeIntegration.PowerPointInfo"/>
  </ds:schemaRefs>
</ds:datastoreItem>
</file>

<file path=customXml/itemProps184.xml><?xml version="1.0" encoding="utf-8"?>
<ds:datastoreItem xmlns:ds="http://schemas.openxmlformats.org/officeDocument/2006/customXml" ds:itemID="{4EB6155E-F333-4C2C-9F28-80B4A5089DBE}">
  <ds:schemaRefs>
    <ds:schemaRef ds:uri="ESRI.ArcGIS.Mapping.OfficeIntegration.PowerPointInfo"/>
  </ds:schemaRefs>
</ds:datastoreItem>
</file>

<file path=customXml/itemProps185.xml><?xml version="1.0" encoding="utf-8"?>
<ds:datastoreItem xmlns:ds="http://schemas.openxmlformats.org/officeDocument/2006/customXml" ds:itemID="{B8E4E2C8-1B94-45ED-8756-723F3EFC2239}">
  <ds:schemaRefs>
    <ds:schemaRef ds:uri="ESRI.ArcGIS.Mapping.OfficeIntegration.PowerPointInfo"/>
  </ds:schemaRefs>
</ds:datastoreItem>
</file>

<file path=customXml/itemProps186.xml><?xml version="1.0" encoding="utf-8"?>
<ds:datastoreItem xmlns:ds="http://schemas.openxmlformats.org/officeDocument/2006/customXml" ds:itemID="{008AC855-5FAD-4B67-9531-846EE75820D3}">
  <ds:schemaRefs>
    <ds:schemaRef ds:uri="ESRI.ArcGIS.Mapping.OfficeIntegration.PowerPointInfo"/>
  </ds:schemaRefs>
</ds:datastoreItem>
</file>

<file path=customXml/itemProps187.xml><?xml version="1.0" encoding="utf-8"?>
<ds:datastoreItem xmlns:ds="http://schemas.openxmlformats.org/officeDocument/2006/customXml" ds:itemID="{6BC84D7C-2AD1-4102-9783-9DA4EBEF7568}">
  <ds:schemaRefs>
    <ds:schemaRef ds:uri="ESRI.ArcGIS.Mapping.OfficeIntegration.PowerPointInfo"/>
  </ds:schemaRefs>
</ds:datastoreItem>
</file>

<file path=customXml/itemProps188.xml><?xml version="1.0" encoding="utf-8"?>
<ds:datastoreItem xmlns:ds="http://schemas.openxmlformats.org/officeDocument/2006/customXml" ds:itemID="{62BA727B-A2A9-4EDC-B49B-C4C15FFEADDF}">
  <ds:schemaRefs>
    <ds:schemaRef ds:uri="ESRI.ArcGIS.Mapping.OfficeIntegration.PowerPointInfo"/>
  </ds:schemaRefs>
</ds:datastoreItem>
</file>

<file path=customXml/itemProps189.xml><?xml version="1.0" encoding="utf-8"?>
<ds:datastoreItem xmlns:ds="http://schemas.openxmlformats.org/officeDocument/2006/customXml" ds:itemID="{BCE1C084-D68E-405A-9CE2-FD629B6A913D}">
  <ds:schemaRefs>
    <ds:schemaRef ds:uri="ESRI.ArcGIS.Mapping.OfficeIntegration.PowerPointInfo"/>
  </ds:schemaRefs>
</ds:datastoreItem>
</file>

<file path=customXml/itemProps19.xml><?xml version="1.0" encoding="utf-8"?>
<ds:datastoreItem xmlns:ds="http://schemas.openxmlformats.org/officeDocument/2006/customXml" ds:itemID="{8AA8C37C-DE0F-4B42-8F53-EEC180AE9ABE}">
  <ds:schemaRefs>
    <ds:schemaRef ds:uri="ESRI.ArcGIS.Mapping.OfficeIntegration.PowerPointInfo"/>
  </ds:schemaRefs>
</ds:datastoreItem>
</file>

<file path=customXml/itemProps190.xml><?xml version="1.0" encoding="utf-8"?>
<ds:datastoreItem xmlns:ds="http://schemas.openxmlformats.org/officeDocument/2006/customXml" ds:itemID="{DDC34061-C76D-4A4E-A74E-72447F0441BC}">
  <ds:schemaRefs>
    <ds:schemaRef ds:uri="ESRI.ArcGIS.Mapping.OfficeIntegration.PowerPointInfo"/>
  </ds:schemaRefs>
</ds:datastoreItem>
</file>

<file path=customXml/itemProps191.xml><?xml version="1.0" encoding="utf-8"?>
<ds:datastoreItem xmlns:ds="http://schemas.openxmlformats.org/officeDocument/2006/customXml" ds:itemID="{959E6301-7A8F-4A30-A419-3DA5367AA12D}">
  <ds:schemaRefs>
    <ds:schemaRef ds:uri="ESRI.ArcGIS.Mapping.OfficeIntegration.PowerPointInfo"/>
  </ds:schemaRefs>
</ds:datastoreItem>
</file>

<file path=customXml/itemProps192.xml><?xml version="1.0" encoding="utf-8"?>
<ds:datastoreItem xmlns:ds="http://schemas.openxmlformats.org/officeDocument/2006/customXml" ds:itemID="{6703D8B4-9862-4F62-AE9A-579B45767E0C}">
  <ds:schemaRefs>
    <ds:schemaRef ds:uri="ESRI.ArcGIS.Mapping.OfficeIntegration.PowerPointInfo"/>
  </ds:schemaRefs>
</ds:datastoreItem>
</file>

<file path=customXml/itemProps193.xml><?xml version="1.0" encoding="utf-8"?>
<ds:datastoreItem xmlns:ds="http://schemas.openxmlformats.org/officeDocument/2006/customXml" ds:itemID="{7445332B-CDAB-45B7-A5CA-138C60401D6F}">
  <ds:schemaRefs>
    <ds:schemaRef ds:uri="ESRI.ArcGIS.Mapping.OfficeIntegration.PowerPointInfo"/>
  </ds:schemaRefs>
</ds:datastoreItem>
</file>

<file path=customXml/itemProps194.xml><?xml version="1.0" encoding="utf-8"?>
<ds:datastoreItem xmlns:ds="http://schemas.openxmlformats.org/officeDocument/2006/customXml" ds:itemID="{1AE5AB16-ABE1-4273-8509-B90D9F38802C}">
  <ds:schemaRefs>
    <ds:schemaRef ds:uri="ESRI.ArcGIS.Mapping.OfficeIntegration.PowerPointInfo"/>
  </ds:schemaRefs>
</ds:datastoreItem>
</file>

<file path=customXml/itemProps195.xml><?xml version="1.0" encoding="utf-8"?>
<ds:datastoreItem xmlns:ds="http://schemas.openxmlformats.org/officeDocument/2006/customXml" ds:itemID="{9BFDD7E2-FDD7-41A6-8D5D-75F3BE8C7B76}">
  <ds:schemaRefs>
    <ds:schemaRef ds:uri="ESRI.ArcGIS.Mapping.OfficeIntegration.PowerPointInfo"/>
  </ds:schemaRefs>
</ds:datastoreItem>
</file>

<file path=customXml/itemProps196.xml><?xml version="1.0" encoding="utf-8"?>
<ds:datastoreItem xmlns:ds="http://schemas.openxmlformats.org/officeDocument/2006/customXml" ds:itemID="{1B5E9CA5-53FE-4E1C-BABB-38D6E8E6B2EC}">
  <ds:schemaRefs>
    <ds:schemaRef ds:uri="ESRI.ArcGIS.Mapping.OfficeIntegration.PowerPointInfo"/>
  </ds:schemaRefs>
</ds:datastoreItem>
</file>

<file path=customXml/itemProps197.xml><?xml version="1.0" encoding="utf-8"?>
<ds:datastoreItem xmlns:ds="http://schemas.openxmlformats.org/officeDocument/2006/customXml" ds:itemID="{9DF95C94-E359-41DF-A0B8-FF17E2CB4A3E}">
  <ds:schemaRefs>
    <ds:schemaRef ds:uri="ESRI.ArcGIS.Mapping.OfficeIntegration.PowerPointInfo"/>
  </ds:schemaRefs>
</ds:datastoreItem>
</file>

<file path=customXml/itemProps198.xml><?xml version="1.0" encoding="utf-8"?>
<ds:datastoreItem xmlns:ds="http://schemas.openxmlformats.org/officeDocument/2006/customXml" ds:itemID="{7E1ABC08-9130-48F3-8322-1BCC284BC866}">
  <ds:schemaRefs>
    <ds:schemaRef ds:uri="ESRI.ArcGIS.Mapping.OfficeIntegration.PowerPointInfo"/>
  </ds:schemaRefs>
</ds:datastoreItem>
</file>

<file path=customXml/itemProps199.xml><?xml version="1.0" encoding="utf-8"?>
<ds:datastoreItem xmlns:ds="http://schemas.openxmlformats.org/officeDocument/2006/customXml" ds:itemID="{FB8BE3F3-D1AD-47FA-947D-35109D3E8C1B}">
  <ds:schemaRefs>
    <ds:schemaRef ds:uri="ESRI.ArcGIS.Mapping.OfficeIntegration.PowerPointInfo"/>
  </ds:schemaRefs>
</ds:datastoreItem>
</file>

<file path=customXml/itemProps2.xml><?xml version="1.0" encoding="utf-8"?>
<ds:datastoreItem xmlns:ds="http://schemas.openxmlformats.org/officeDocument/2006/customXml" ds:itemID="{2F6DE3B3-5C6C-4F56-9657-DD1E2054EE97}">
  <ds:schemaRefs>
    <ds:schemaRef ds:uri="ESRI.ArcGIS.Mapping.OfficeIntegration.PowerPointInfo"/>
  </ds:schemaRefs>
</ds:datastoreItem>
</file>

<file path=customXml/itemProps20.xml><?xml version="1.0" encoding="utf-8"?>
<ds:datastoreItem xmlns:ds="http://schemas.openxmlformats.org/officeDocument/2006/customXml" ds:itemID="{D61B18C9-91BC-462C-939E-23A9D671E97A}">
  <ds:schemaRefs>
    <ds:schemaRef ds:uri="ESRI.ArcGIS.Mapping.OfficeIntegration.PowerPointInfo"/>
  </ds:schemaRefs>
</ds:datastoreItem>
</file>

<file path=customXml/itemProps200.xml><?xml version="1.0" encoding="utf-8"?>
<ds:datastoreItem xmlns:ds="http://schemas.openxmlformats.org/officeDocument/2006/customXml" ds:itemID="{EED9C899-6A62-4E64-93B2-3B689D6255D0}">
  <ds:schemaRefs>
    <ds:schemaRef ds:uri="ESRI.ArcGIS.Mapping.OfficeIntegration.PowerPointInfo"/>
  </ds:schemaRefs>
</ds:datastoreItem>
</file>

<file path=customXml/itemProps201.xml><?xml version="1.0" encoding="utf-8"?>
<ds:datastoreItem xmlns:ds="http://schemas.openxmlformats.org/officeDocument/2006/customXml" ds:itemID="{CAE0EBAD-55FB-4824-9D94-04F32ED4D353}">
  <ds:schemaRefs>
    <ds:schemaRef ds:uri="ESRI.ArcGIS.Mapping.OfficeIntegration.PowerPointInfo"/>
  </ds:schemaRefs>
</ds:datastoreItem>
</file>

<file path=customXml/itemProps202.xml><?xml version="1.0" encoding="utf-8"?>
<ds:datastoreItem xmlns:ds="http://schemas.openxmlformats.org/officeDocument/2006/customXml" ds:itemID="{061A1C42-4CD0-40D9-8DB7-818CB89F9308}">
  <ds:schemaRefs>
    <ds:schemaRef ds:uri="ESRI.ArcGIS.Mapping.OfficeIntegration.PowerPointInfo"/>
  </ds:schemaRefs>
</ds:datastoreItem>
</file>

<file path=customXml/itemProps203.xml><?xml version="1.0" encoding="utf-8"?>
<ds:datastoreItem xmlns:ds="http://schemas.openxmlformats.org/officeDocument/2006/customXml" ds:itemID="{A6A2B2A0-2B50-49E3-9B30-245491CB3C62}">
  <ds:schemaRefs>
    <ds:schemaRef ds:uri="ESRI.ArcGIS.Mapping.OfficeIntegration.PowerPointInfo"/>
  </ds:schemaRefs>
</ds:datastoreItem>
</file>

<file path=customXml/itemProps204.xml><?xml version="1.0" encoding="utf-8"?>
<ds:datastoreItem xmlns:ds="http://schemas.openxmlformats.org/officeDocument/2006/customXml" ds:itemID="{EB4C2DB3-40B2-4EA8-8492-9AA84D5C48E2}">
  <ds:schemaRefs>
    <ds:schemaRef ds:uri="ESRI.ArcGIS.Mapping.OfficeIntegration.PowerPointInfo"/>
  </ds:schemaRefs>
</ds:datastoreItem>
</file>

<file path=customXml/itemProps205.xml><?xml version="1.0" encoding="utf-8"?>
<ds:datastoreItem xmlns:ds="http://schemas.openxmlformats.org/officeDocument/2006/customXml" ds:itemID="{9F03DAD7-2115-478B-BAF3-E7E88E06A97C}">
  <ds:schemaRefs>
    <ds:schemaRef ds:uri="ESRI.ArcGIS.Mapping.OfficeIntegration.PowerPointInfo"/>
  </ds:schemaRefs>
</ds:datastoreItem>
</file>

<file path=customXml/itemProps206.xml><?xml version="1.0" encoding="utf-8"?>
<ds:datastoreItem xmlns:ds="http://schemas.openxmlformats.org/officeDocument/2006/customXml" ds:itemID="{3E673C47-705F-4990-8EA3-668FC68560D6}">
  <ds:schemaRefs>
    <ds:schemaRef ds:uri="ESRI.ArcGIS.Mapping.OfficeIntegration.PowerPointInfo"/>
  </ds:schemaRefs>
</ds:datastoreItem>
</file>

<file path=customXml/itemProps207.xml><?xml version="1.0" encoding="utf-8"?>
<ds:datastoreItem xmlns:ds="http://schemas.openxmlformats.org/officeDocument/2006/customXml" ds:itemID="{962D991F-F064-488E-8CD0-CB9117B28104}">
  <ds:schemaRefs>
    <ds:schemaRef ds:uri="ESRI.ArcGIS.Mapping.OfficeIntegration.PowerPointInfo"/>
  </ds:schemaRefs>
</ds:datastoreItem>
</file>

<file path=customXml/itemProps208.xml><?xml version="1.0" encoding="utf-8"?>
<ds:datastoreItem xmlns:ds="http://schemas.openxmlformats.org/officeDocument/2006/customXml" ds:itemID="{68CD34D4-0A3B-4CDF-937A-48891F90DE2D}">
  <ds:schemaRefs>
    <ds:schemaRef ds:uri="ESRI.ArcGIS.Mapping.OfficeIntegration.PowerPointInfo"/>
  </ds:schemaRefs>
</ds:datastoreItem>
</file>

<file path=customXml/itemProps209.xml><?xml version="1.0" encoding="utf-8"?>
<ds:datastoreItem xmlns:ds="http://schemas.openxmlformats.org/officeDocument/2006/customXml" ds:itemID="{DE303CC1-FD65-4D49-A16E-0EA76969D2A9}">
  <ds:schemaRefs>
    <ds:schemaRef ds:uri="ESRI.ArcGIS.Mapping.OfficeIntegration.PowerPointInfo"/>
  </ds:schemaRefs>
</ds:datastoreItem>
</file>

<file path=customXml/itemProps21.xml><?xml version="1.0" encoding="utf-8"?>
<ds:datastoreItem xmlns:ds="http://schemas.openxmlformats.org/officeDocument/2006/customXml" ds:itemID="{D0C5EFC4-1D72-4AD8-81CC-8092B602F2BA}">
  <ds:schemaRefs>
    <ds:schemaRef ds:uri="ESRI.ArcGIS.Mapping.OfficeIntegration.PowerPointInfo"/>
  </ds:schemaRefs>
</ds:datastoreItem>
</file>

<file path=customXml/itemProps210.xml><?xml version="1.0" encoding="utf-8"?>
<ds:datastoreItem xmlns:ds="http://schemas.openxmlformats.org/officeDocument/2006/customXml" ds:itemID="{A95DFB3E-6D62-4E53-8E70-A3F735356C79}">
  <ds:schemaRefs>
    <ds:schemaRef ds:uri="ESRI.ArcGIS.Mapping.OfficeIntegration.PowerPointInfo"/>
  </ds:schemaRefs>
</ds:datastoreItem>
</file>

<file path=customXml/itemProps211.xml><?xml version="1.0" encoding="utf-8"?>
<ds:datastoreItem xmlns:ds="http://schemas.openxmlformats.org/officeDocument/2006/customXml" ds:itemID="{5F49C446-5A9C-4FCB-9512-ACAB1CA93952}">
  <ds:schemaRefs>
    <ds:schemaRef ds:uri="ESRI.ArcGIS.Mapping.OfficeIntegration.PowerPointInfo"/>
  </ds:schemaRefs>
</ds:datastoreItem>
</file>

<file path=customXml/itemProps212.xml><?xml version="1.0" encoding="utf-8"?>
<ds:datastoreItem xmlns:ds="http://schemas.openxmlformats.org/officeDocument/2006/customXml" ds:itemID="{C88A4EDF-211F-455C-BD34-D6D888AAE37A}">
  <ds:schemaRefs>
    <ds:schemaRef ds:uri="ESRI.ArcGIS.Mapping.OfficeIntegration.PowerPointInfo"/>
  </ds:schemaRefs>
</ds:datastoreItem>
</file>

<file path=customXml/itemProps213.xml><?xml version="1.0" encoding="utf-8"?>
<ds:datastoreItem xmlns:ds="http://schemas.openxmlformats.org/officeDocument/2006/customXml" ds:itemID="{C7652615-4762-4AE1-853E-72B11DE4E9B5}">
  <ds:schemaRefs>
    <ds:schemaRef ds:uri="ESRI.ArcGIS.Mapping.OfficeIntegration.PowerPointInfo"/>
  </ds:schemaRefs>
</ds:datastoreItem>
</file>

<file path=customXml/itemProps214.xml><?xml version="1.0" encoding="utf-8"?>
<ds:datastoreItem xmlns:ds="http://schemas.openxmlformats.org/officeDocument/2006/customXml" ds:itemID="{7B76ED0E-329E-4F3A-ACA0-9252E180D393}">
  <ds:schemaRefs>
    <ds:schemaRef ds:uri="ESRI.ArcGIS.Mapping.OfficeIntegration.PowerPointInfo"/>
  </ds:schemaRefs>
</ds:datastoreItem>
</file>

<file path=customXml/itemProps215.xml><?xml version="1.0" encoding="utf-8"?>
<ds:datastoreItem xmlns:ds="http://schemas.openxmlformats.org/officeDocument/2006/customXml" ds:itemID="{A554D3EA-145B-4556-9A01-35E9FB3D713F}">
  <ds:schemaRefs>
    <ds:schemaRef ds:uri="ESRI.ArcGIS.Mapping.OfficeIntegration.PowerPointInfo"/>
  </ds:schemaRefs>
</ds:datastoreItem>
</file>

<file path=customXml/itemProps216.xml><?xml version="1.0" encoding="utf-8"?>
<ds:datastoreItem xmlns:ds="http://schemas.openxmlformats.org/officeDocument/2006/customXml" ds:itemID="{81011DE5-6343-41B8-81FB-800960F70340}">
  <ds:schemaRefs>
    <ds:schemaRef ds:uri="ESRI.ArcGIS.Mapping.OfficeIntegration.PowerPointInfo"/>
  </ds:schemaRefs>
</ds:datastoreItem>
</file>

<file path=customXml/itemProps217.xml><?xml version="1.0" encoding="utf-8"?>
<ds:datastoreItem xmlns:ds="http://schemas.openxmlformats.org/officeDocument/2006/customXml" ds:itemID="{EC09B3DC-ACD7-4883-946D-626A9711BD75}">
  <ds:schemaRefs>
    <ds:schemaRef ds:uri="ESRI.ArcGIS.Mapping.OfficeIntegration.PowerPointInfo"/>
  </ds:schemaRefs>
</ds:datastoreItem>
</file>

<file path=customXml/itemProps218.xml><?xml version="1.0" encoding="utf-8"?>
<ds:datastoreItem xmlns:ds="http://schemas.openxmlformats.org/officeDocument/2006/customXml" ds:itemID="{5DC3971B-892B-45F5-AF5D-F38C5E833491}">
  <ds:schemaRefs>
    <ds:schemaRef ds:uri="ESRI.ArcGIS.Mapping.OfficeIntegration.PowerPointInfo"/>
  </ds:schemaRefs>
</ds:datastoreItem>
</file>

<file path=customXml/itemProps219.xml><?xml version="1.0" encoding="utf-8"?>
<ds:datastoreItem xmlns:ds="http://schemas.openxmlformats.org/officeDocument/2006/customXml" ds:itemID="{81DC4866-A470-4133-8F24-DAC545EF6118}">
  <ds:schemaRefs>
    <ds:schemaRef ds:uri="ESRI.ArcGIS.Mapping.OfficeIntegration.PowerPointInfo"/>
  </ds:schemaRefs>
</ds:datastoreItem>
</file>

<file path=customXml/itemProps22.xml><?xml version="1.0" encoding="utf-8"?>
<ds:datastoreItem xmlns:ds="http://schemas.openxmlformats.org/officeDocument/2006/customXml" ds:itemID="{C40F9A03-906C-4119-A665-DBEEA7A7450B}">
  <ds:schemaRefs>
    <ds:schemaRef ds:uri="ESRI.ArcGIS.Mapping.OfficeIntegration.PowerPointInfo"/>
  </ds:schemaRefs>
</ds:datastoreItem>
</file>

<file path=customXml/itemProps220.xml><?xml version="1.0" encoding="utf-8"?>
<ds:datastoreItem xmlns:ds="http://schemas.openxmlformats.org/officeDocument/2006/customXml" ds:itemID="{8658E8E6-3CD5-4C27-98A9-E77A6BB81CB5}">
  <ds:schemaRefs>
    <ds:schemaRef ds:uri="ESRI.ArcGIS.Mapping.OfficeIntegration.PowerPointInfo"/>
  </ds:schemaRefs>
</ds:datastoreItem>
</file>

<file path=customXml/itemProps221.xml><?xml version="1.0" encoding="utf-8"?>
<ds:datastoreItem xmlns:ds="http://schemas.openxmlformats.org/officeDocument/2006/customXml" ds:itemID="{946BD519-405F-4E4A-A38A-A62813D4ED29}">
  <ds:schemaRefs>
    <ds:schemaRef ds:uri="ESRI.ArcGIS.Mapping.OfficeIntegration.PowerPointInfo"/>
  </ds:schemaRefs>
</ds:datastoreItem>
</file>

<file path=customXml/itemProps222.xml><?xml version="1.0" encoding="utf-8"?>
<ds:datastoreItem xmlns:ds="http://schemas.openxmlformats.org/officeDocument/2006/customXml" ds:itemID="{B138D1DD-7907-46FE-9896-22F43BA23BF9}">
  <ds:schemaRefs>
    <ds:schemaRef ds:uri="ESRI.ArcGIS.Mapping.OfficeIntegration.PowerPointInfo"/>
  </ds:schemaRefs>
</ds:datastoreItem>
</file>

<file path=customXml/itemProps223.xml><?xml version="1.0" encoding="utf-8"?>
<ds:datastoreItem xmlns:ds="http://schemas.openxmlformats.org/officeDocument/2006/customXml" ds:itemID="{8152919A-5C78-43C6-9AA4-57B3CDE812AF}">
  <ds:schemaRefs>
    <ds:schemaRef ds:uri="ESRI.ArcGIS.Mapping.OfficeIntegration.PowerPointInfo"/>
  </ds:schemaRefs>
</ds:datastoreItem>
</file>

<file path=customXml/itemProps224.xml><?xml version="1.0" encoding="utf-8"?>
<ds:datastoreItem xmlns:ds="http://schemas.openxmlformats.org/officeDocument/2006/customXml" ds:itemID="{B7F42117-0191-4699-B1D8-11753D36E824}">
  <ds:schemaRefs>
    <ds:schemaRef ds:uri="ESRI.ArcGIS.Mapping.OfficeIntegration.PowerPointInfo"/>
  </ds:schemaRefs>
</ds:datastoreItem>
</file>

<file path=customXml/itemProps225.xml><?xml version="1.0" encoding="utf-8"?>
<ds:datastoreItem xmlns:ds="http://schemas.openxmlformats.org/officeDocument/2006/customXml" ds:itemID="{11F89848-477D-48BF-B85C-812130B62803}">
  <ds:schemaRefs>
    <ds:schemaRef ds:uri="ESRI.ArcGIS.Mapping.OfficeIntegration.PowerPointInfo"/>
  </ds:schemaRefs>
</ds:datastoreItem>
</file>

<file path=customXml/itemProps226.xml><?xml version="1.0" encoding="utf-8"?>
<ds:datastoreItem xmlns:ds="http://schemas.openxmlformats.org/officeDocument/2006/customXml" ds:itemID="{948EBCD3-03BF-4986-A105-B2A413BC5B97}">
  <ds:schemaRefs>
    <ds:schemaRef ds:uri="ESRI.ArcGIS.Mapping.OfficeIntegration.PowerPointInfo"/>
  </ds:schemaRefs>
</ds:datastoreItem>
</file>

<file path=customXml/itemProps227.xml><?xml version="1.0" encoding="utf-8"?>
<ds:datastoreItem xmlns:ds="http://schemas.openxmlformats.org/officeDocument/2006/customXml" ds:itemID="{2A0E6096-9628-4020-9A1F-FAC88A33A63C}">
  <ds:schemaRefs>
    <ds:schemaRef ds:uri="ESRI.ArcGIS.Mapping.OfficeIntegration.PowerPointInfo"/>
  </ds:schemaRefs>
</ds:datastoreItem>
</file>

<file path=customXml/itemProps228.xml><?xml version="1.0" encoding="utf-8"?>
<ds:datastoreItem xmlns:ds="http://schemas.openxmlformats.org/officeDocument/2006/customXml" ds:itemID="{16CE4BB6-BC62-42BF-968D-69DD8BE12E6A}">
  <ds:schemaRefs>
    <ds:schemaRef ds:uri="ESRI.ArcGIS.Mapping.OfficeIntegration.PowerPointInfo"/>
  </ds:schemaRefs>
</ds:datastoreItem>
</file>

<file path=customXml/itemProps229.xml><?xml version="1.0" encoding="utf-8"?>
<ds:datastoreItem xmlns:ds="http://schemas.openxmlformats.org/officeDocument/2006/customXml" ds:itemID="{F16EBE60-0D03-4380-BD84-DE8BF4763B57}">
  <ds:schemaRefs>
    <ds:schemaRef ds:uri="ESRI.ArcGIS.Mapping.OfficeIntegration.PowerPointInfo"/>
  </ds:schemaRefs>
</ds:datastoreItem>
</file>

<file path=customXml/itemProps23.xml><?xml version="1.0" encoding="utf-8"?>
<ds:datastoreItem xmlns:ds="http://schemas.openxmlformats.org/officeDocument/2006/customXml" ds:itemID="{23AD34DC-FBED-4C00-8804-CF252DF769B1}">
  <ds:schemaRefs>
    <ds:schemaRef ds:uri="ESRI.ArcGIS.Mapping.OfficeIntegration.PowerPointInfo"/>
  </ds:schemaRefs>
</ds:datastoreItem>
</file>

<file path=customXml/itemProps230.xml><?xml version="1.0" encoding="utf-8"?>
<ds:datastoreItem xmlns:ds="http://schemas.openxmlformats.org/officeDocument/2006/customXml" ds:itemID="{3BE814BC-4465-49BC-A966-FA720EB0A9DC}">
  <ds:schemaRefs>
    <ds:schemaRef ds:uri="ESRI.ArcGIS.Mapping.OfficeIntegration.PowerPointInfo"/>
  </ds:schemaRefs>
</ds:datastoreItem>
</file>

<file path=customXml/itemProps231.xml><?xml version="1.0" encoding="utf-8"?>
<ds:datastoreItem xmlns:ds="http://schemas.openxmlformats.org/officeDocument/2006/customXml" ds:itemID="{CDE60AB9-B446-4CBA-BB83-3B4AD970567F}">
  <ds:schemaRefs>
    <ds:schemaRef ds:uri="ESRI.ArcGIS.Mapping.OfficeIntegration.PowerPointInfo"/>
  </ds:schemaRefs>
</ds:datastoreItem>
</file>

<file path=customXml/itemProps232.xml><?xml version="1.0" encoding="utf-8"?>
<ds:datastoreItem xmlns:ds="http://schemas.openxmlformats.org/officeDocument/2006/customXml" ds:itemID="{0565CFC8-A119-4838-8074-BAB0D6984A5A}">
  <ds:schemaRefs>
    <ds:schemaRef ds:uri="ESRI.ArcGIS.Mapping.OfficeIntegration.PowerPointInfo"/>
  </ds:schemaRefs>
</ds:datastoreItem>
</file>

<file path=customXml/itemProps233.xml><?xml version="1.0" encoding="utf-8"?>
<ds:datastoreItem xmlns:ds="http://schemas.openxmlformats.org/officeDocument/2006/customXml" ds:itemID="{5FE79452-F321-4C44-856F-E6ED1FF45981}">
  <ds:schemaRefs>
    <ds:schemaRef ds:uri="ESRI.ArcGIS.Mapping.OfficeIntegration.PowerPointInfo"/>
  </ds:schemaRefs>
</ds:datastoreItem>
</file>

<file path=customXml/itemProps234.xml><?xml version="1.0" encoding="utf-8"?>
<ds:datastoreItem xmlns:ds="http://schemas.openxmlformats.org/officeDocument/2006/customXml" ds:itemID="{91957563-F0DD-4021-AC9F-62502D0183F9}">
  <ds:schemaRefs>
    <ds:schemaRef ds:uri="ESRI.ArcGIS.Mapping.OfficeIntegration.PowerPointInfo"/>
  </ds:schemaRefs>
</ds:datastoreItem>
</file>

<file path=customXml/itemProps235.xml><?xml version="1.0" encoding="utf-8"?>
<ds:datastoreItem xmlns:ds="http://schemas.openxmlformats.org/officeDocument/2006/customXml" ds:itemID="{943869D7-EEF9-40BB-9C98-94608E7FF354}">
  <ds:schemaRefs>
    <ds:schemaRef ds:uri="ESRI.ArcGIS.Mapping.OfficeIntegration.PowerPointInfo"/>
  </ds:schemaRefs>
</ds:datastoreItem>
</file>

<file path=customXml/itemProps236.xml><?xml version="1.0" encoding="utf-8"?>
<ds:datastoreItem xmlns:ds="http://schemas.openxmlformats.org/officeDocument/2006/customXml" ds:itemID="{2153FBF3-B7DF-4D5A-87A6-DB7E0B1AC917}">
  <ds:schemaRefs>
    <ds:schemaRef ds:uri="ESRI.ArcGIS.Mapping.OfficeIntegration.PowerPointInfo"/>
  </ds:schemaRefs>
</ds:datastoreItem>
</file>

<file path=customXml/itemProps237.xml><?xml version="1.0" encoding="utf-8"?>
<ds:datastoreItem xmlns:ds="http://schemas.openxmlformats.org/officeDocument/2006/customXml" ds:itemID="{380F3D70-CAE3-4F9C-9D97-70AFA43CD282}">
  <ds:schemaRefs>
    <ds:schemaRef ds:uri="ESRI.ArcGIS.Mapping.OfficeIntegration.PowerPointInfo"/>
  </ds:schemaRefs>
</ds:datastoreItem>
</file>

<file path=customXml/itemProps238.xml><?xml version="1.0" encoding="utf-8"?>
<ds:datastoreItem xmlns:ds="http://schemas.openxmlformats.org/officeDocument/2006/customXml" ds:itemID="{156CBCA1-7490-4845-9E45-219AD5286EFD}">
  <ds:schemaRefs>
    <ds:schemaRef ds:uri="ESRI.ArcGIS.Mapping.OfficeIntegration.PowerPointInfo"/>
  </ds:schemaRefs>
</ds:datastoreItem>
</file>

<file path=customXml/itemProps239.xml><?xml version="1.0" encoding="utf-8"?>
<ds:datastoreItem xmlns:ds="http://schemas.openxmlformats.org/officeDocument/2006/customXml" ds:itemID="{9406546A-07BB-405F-8533-620AE18A720A}">
  <ds:schemaRefs>
    <ds:schemaRef ds:uri="ESRI.ArcGIS.Mapping.OfficeIntegration.PowerPointInfo"/>
  </ds:schemaRefs>
</ds:datastoreItem>
</file>

<file path=customXml/itemProps24.xml><?xml version="1.0" encoding="utf-8"?>
<ds:datastoreItem xmlns:ds="http://schemas.openxmlformats.org/officeDocument/2006/customXml" ds:itemID="{F372A430-FFA3-4BCC-B66E-8C9C0B950B97}">
  <ds:schemaRefs>
    <ds:schemaRef ds:uri="ESRI.ArcGIS.Mapping.OfficeIntegration.PowerPointInfo"/>
  </ds:schemaRefs>
</ds:datastoreItem>
</file>

<file path=customXml/itemProps240.xml><?xml version="1.0" encoding="utf-8"?>
<ds:datastoreItem xmlns:ds="http://schemas.openxmlformats.org/officeDocument/2006/customXml" ds:itemID="{59A6FB90-08F2-4F75-B963-E9DA7C73F3CA}">
  <ds:schemaRefs>
    <ds:schemaRef ds:uri="ESRI.ArcGIS.Mapping.OfficeIntegration.PowerPointInfo"/>
  </ds:schemaRefs>
</ds:datastoreItem>
</file>

<file path=customXml/itemProps241.xml><?xml version="1.0" encoding="utf-8"?>
<ds:datastoreItem xmlns:ds="http://schemas.openxmlformats.org/officeDocument/2006/customXml" ds:itemID="{21A1A015-F8D1-4FEE-B030-A806B9FF4CBB}">
  <ds:schemaRefs>
    <ds:schemaRef ds:uri="ESRI.ArcGIS.Mapping.OfficeIntegration.PowerPointInfo"/>
  </ds:schemaRefs>
</ds:datastoreItem>
</file>

<file path=customXml/itemProps242.xml><?xml version="1.0" encoding="utf-8"?>
<ds:datastoreItem xmlns:ds="http://schemas.openxmlformats.org/officeDocument/2006/customXml" ds:itemID="{411D1765-7E54-4FC6-8CEA-21CB9B482E73}">
  <ds:schemaRefs>
    <ds:schemaRef ds:uri="ESRI.ArcGIS.Mapping.OfficeIntegration.PowerPointInfo"/>
  </ds:schemaRefs>
</ds:datastoreItem>
</file>

<file path=customXml/itemProps243.xml><?xml version="1.0" encoding="utf-8"?>
<ds:datastoreItem xmlns:ds="http://schemas.openxmlformats.org/officeDocument/2006/customXml" ds:itemID="{A76F1FB9-837C-4E37-8C6E-BA35BAFE156E}">
  <ds:schemaRefs>
    <ds:schemaRef ds:uri="ESRI.ArcGIS.Mapping.OfficeIntegration.PowerPointInfo"/>
  </ds:schemaRefs>
</ds:datastoreItem>
</file>

<file path=customXml/itemProps244.xml><?xml version="1.0" encoding="utf-8"?>
<ds:datastoreItem xmlns:ds="http://schemas.openxmlformats.org/officeDocument/2006/customXml" ds:itemID="{D983C92F-D78F-4B38-8326-FDF512080A3F}">
  <ds:schemaRefs>
    <ds:schemaRef ds:uri="ESRI.ArcGIS.Mapping.OfficeIntegration.PowerPointInfo"/>
  </ds:schemaRefs>
</ds:datastoreItem>
</file>

<file path=customXml/itemProps245.xml><?xml version="1.0" encoding="utf-8"?>
<ds:datastoreItem xmlns:ds="http://schemas.openxmlformats.org/officeDocument/2006/customXml" ds:itemID="{84BB893B-4FCF-48BC-8ABD-47EB10D6439B}">
  <ds:schemaRefs>
    <ds:schemaRef ds:uri="ESRI.ArcGIS.Mapping.OfficeIntegration.PowerPointInfo"/>
  </ds:schemaRefs>
</ds:datastoreItem>
</file>

<file path=customXml/itemProps246.xml><?xml version="1.0" encoding="utf-8"?>
<ds:datastoreItem xmlns:ds="http://schemas.openxmlformats.org/officeDocument/2006/customXml" ds:itemID="{A437A870-0D86-469F-A571-4912B7D200DE}">
  <ds:schemaRefs>
    <ds:schemaRef ds:uri="ESRI.ArcGIS.Mapping.OfficeIntegration.PowerPointInfo"/>
  </ds:schemaRefs>
</ds:datastoreItem>
</file>

<file path=customXml/itemProps247.xml><?xml version="1.0" encoding="utf-8"?>
<ds:datastoreItem xmlns:ds="http://schemas.openxmlformats.org/officeDocument/2006/customXml" ds:itemID="{EA4E33E7-93D4-4614-9DDF-4C4BB691A726}">
  <ds:schemaRefs>
    <ds:schemaRef ds:uri="ESRI.ArcGIS.Mapping.OfficeIntegration.PowerPointInfo"/>
  </ds:schemaRefs>
</ds:datastoreItem>
</file>

<file path=customXml/itemProps248.xml><?xml version="1.0" encoding="utf-8"?>
<ds:datastoreItem xmlns:ds="http://schemas.openxmlformats.org/officeDocument/2006/customXml" ds:itemID="{D0E64475-7F0D-4A53-BC45-7E21E660DC9B}">
  <ds:schemaRefs>
    <ds:schemaRef ds:uri="ESRI.ArcGIS.Mapping.OfficeIntegration.PowerPointInfo"/>
  </ds:schemaRefs>
</ds:datastoreItem>
</file>

<file path=customXml/itemProps249.xml><?xml version="1.0" encoding="utf-8"?>
<ds:datastoreItem xmlns:ds="http://schemas.openxmlformats.org/officeDocument/2006/customXml" ds:itemID="{6D669189-1BE9-48FE-92E0-F7BE18EAC611}">
  <ds:schemaRefs>
    <ds:schemaRef ds:uri="ESRI.ArcGIS.Mapping.OfficeIntegration.PowerPointInfo"/>
  </ds:schemaRefs>
</ds:datastoreItem>
</file>

<file path=customXml/itemProps25.xml><?xml version="1.0" encoding="utf-8"?>
<ds:datastoreItem xmlns:ds="http://schemas.openxmlformats.org/officeDocument/2006/customXml" ds:itemID="{980F1B0C-96F6-4203-AAE0-22B4D6284AE1}">
  <ds:schemaRefs>
    <ds:schemaRef ds:uri="ESRI.ArcGIS.Mapping.OfficeIntegration.PowerPointInfo"/>
  </ds:schemaRefs>
</ds:datastoreItem>
</file>

<file path=customXml/itemProps250.xml><?xml version="1.0" encoding="utf-8"?>
<ds:datastoreItem xmlns:ds="http://schemas.openxmlformats.org/officeDocument/2006/customXml" ds:itemID="{F7A9A738-A0D6-4DC3-9484-8D04AA7A5838}">
  <ds:schemaRefs>
    <ds:schemaRef ds:uri="ESRI.ArcGIS.Mapping.OfficeIntegration.PowerPointInfo"/>
  </ds:schemaRefs>
</ds:datastoreItem>
</file>

<file path=customXml/itemProps251.xml><?xml version="1.0" encoding="utf-8"?>
<ds:datastoreItem xmlns:ds="http://schemas.openxmlformats.org/officeDocument/2006/customXml" ds:itemID="{385E03A5-B4BC-495C-B1B4-EC317393DFE7}">
  <ds:schemaRefs>
    <ds:schemaRef ds:uri="ESRI.ArcGIS.Mapping.OfficeIntegration.PowerPointInfo"/>
  </ds:schemaRefs>
</ds:datastoreItem>
</file>

<file path=customXml/itemProps252.xml><?xml version="1.0" encoding="utf-8"?>
<ds:datastoreItem xmlns:ds="http://schemas.openxmlformats.org/officeDocument/2006/customXml" ds:itemID="{218EBED3-457A-4589-B9F6-9C0F306FBB15}">
  <ds:schemaRefs>
    <ds:schemaRef ds:uri="ESRI.ArcGIS.Mapping.OfficeIntegration.PowerPointInfo"/>
  </ds:schemaRefs>
</ds:datastoreItem>
</file>

<file path=customXml/itemProps253.xml><?xml version="1.0" encoding="utf-8"?>
<ds:datastoreItem xmlns:ds="http://schemas.openxmlformats.org/officeDocument/2006/customXml" ds:itemID="{07CF11CB-5E50-4C78-8C35-BC9F5DDB727D}">
  <ds:schemaRefs>
    <ds:schemaRef ds:uri="ESRI.ArcGIS.Mapping.OfficeIntegration.PowerPointInfo"/>
  </ds:schemaRefs>
</ds:datastoreItem>
</file>

<file path=customXml/itemProps254.xml><?xml version="1.0" encoding="utf-8"?>
<ds:datastoreItem xmlns:ds="http://schemas.openxmlformats.org/officeDocument/2006/customXml" ds:itemID="{A4542EA7-6535-4288-AB1C-6CC280BD4ACF}">
  <ds:schemaRefs>
    <ds:schemaRef ds:uri="ESRI.ArcGIS.Mapping.OfficeIntegration.PowerPointInfo"/>
  </ds:schemaRefs>
</ds:datastoreItem>
</file>

<file path=customXml/itemProps255.xml><?xml version="1.0" encoding="utf-8"?>
<ds:datastoreItem xmlns:ds="http://schemas.openxmlformats.org/officeDocument/2006/customXml" ds:itemID="{BA82B78B-8C7B-4638-8292-F5F830EF9467}">
  <ds:schemaRefs>
    <ds:schemaRef ds:uri="ESRI.ArcGIS.Mapping.OfficeIntegration.PowerPointInfo"/>
  </ds:schemaRefs>
</ds:datastoreItem>
</file>

<file path=customXml/itemProps256.xml><?xml version="1.0" encoding="utf-8"?>
<ds:datastoreItem xmlns:ds="http://schemas.openxmlformats.org/officeDocument/2006/customXml" ds:itemID="{2A8A1AC9-E49F-414F-B86A-C11FB5DAE46B}">
  <ds:schemaRefs>
    <ds:schemaRef ds:uri="ESRI.ArcGIS.Mapping.OfficeIntegration.PowerPointInfo"/>
  </ds:schemaRefs>
</ds:datastoreItem>
</file>

<file path=customXml/itemProps257.xml><?xml version="1.0" encoding="utf-8"?>
<ds:datastoreItem xmlns:ds="http://schemas.openxmlformats.org/officeDocument/2006/customXml" ds:itemID="{5D1A0C6A-D06A-4FFF-9860-01A5772D9945}">
  <ds:schemaRefs>
    <ds:schemaRef ds:uri="ESRI.ArcGIS.Mapping.OfficeIntegration.PowerPointInfo"/>
  </ds:schemaRefs>
</ds:datastoreItem>
</file>

<file path=customXml/itemProps258.xml><?xml version="1.0" encoding="utf-8"?>
<ds:datastoreItem xmlns:ds="http://schemas.openxmlformats.org/officeDocument/2006/customXml" ds:itemID="{6C60592D-622E-4D43-AD62-9AA1B5A90C42}">
  <ds:schemaRefs>
    <ds:schemaRef ds:uri="ESRI.ArcGIS.Mapping.OfficeIntegration.PowerPointInfo"/>
  </ds:schemaRefs>
</ds:datastoreItem>
</file>

<file path=customXml/itemProps259.xml><?xml version="1.0" encoding="utf-8"?>
<ds:datastoreItem xmlns:ds="http://schemas.openxmlformats.org/officeDocument/2006/customXml" ds:itemID="{A7950650-2AAE-4382-9837-3E6578311D62}">
  <ds:schemaRefs>
    <ds:schemaRef ds:uri="ESRI.ArcGIS.Mapping.OfficeIntegration.PowerPointInfo"/>
  </ds:schemaRefs>
</ds:datastoreItem>
</file>

<file path=customXml/itemProps26.xml><?xml version="1.0" encoding="utf-8"?>
<ds:datastoreItem xmlns:ds="http://schemas.openxmlformats.org/officeDocument/2006/customXml" ds:itemID="{0EE91426-CC84-42BD-9AF2-99D0ABDEFEAB}">
  <ds:schemaRefs>
    <ds:schemaRef ds:uri="ESRI.ArcGIS.Mapping.OfficeIntegration.PowerPointInfo"/>
  </ds:schemaRefs>
</ds:datastoreItem>
</file>

<file path=customXml/itemProps260.xml><?xml version="1.0" encoding="utf-8"?>
<ds:datastoreItem xmlns:ds="http://schemas.openxmlformats.org/officeDocument/2006/customXml" ds:itemID="{B60EF782-9973-4CD0-B07C-93714A00FB63}">
  <ds:schemaRefs>
    <ds:schemaRef ds:uri="ESRI.ArcGIS.Mapping.OfficeIntegration.PowerPointInfo"/>
  </ds:schemaRefs>
</ds:datastoreItem>
</file>

<file path=customXml/itemProps261.xml><?xml version="1.0" encoding="utf-8"?>
<ds:datastoreItem xmlns:ds="http://schemas.openxmlformats.org/officeDocument/2006/customXml" ds:itemID="{4C29D969-9F31-46EA-B4B9-1AF5B0575AC8}">
  <ds:schemaRefs>
    <ds:schemaRef ds:uri="ESRI.ArcGIS.Mapping.OfficeIntegration.PowerPointInfo"/>
  </ds:schemaRefs>
</ds:datastoreItem>
</file>

<file path=customXml/itemProps262.xml><?xml version="1.0" encoding="utf-8"?>
<ds:datastoreItem xmlns:ds="http://schemas.openxmlformats.org/officeDocument/2006/customXml" ds:itemID="{5A265A38-6488-467B-A42C-F3C3A6125715}">
  <ds:schemaRefs>
    <ds:schemaRef ds:uri="ESRI.ArcGIS.Mapping.OfficeIntegration.PowerPointInfo"/>
  </ds:schemaRefs>
</ds:datastoreItem>
</file>

<file path=customXml/itemProps263.xml><?xml version="1.0" encoding="utf-8"?>
<ds:datastoreItem xmlns:ds="http://schemas.openxmlformats.org/officeDocument/2006/customXml" ds:itemID="{099A5E10-E9D5-4C45-9FC9-0033EFDBF874}">
  <ds:schemaRefs>
    <ds:schemaRef ds:uri="ESRI.ArcGIS.Mapping.OfficeIntegration.PowerPointInfo"/>
  </ds:schemaRefs>
</ds:datastoreItem>
</file>

<file path=customXml/itemProps264.xml><?xml version="1.0" encoding="utf-8"?>
<ds:datastoreItem xmlns:ds="http://schemas.openxmlformats.org/officeDocument/2006/customXml" ds:itemID="{257F6A8A-F1F5-4E44-BB29-AFEDF1D6CD47}">
  <ds:schemaRefs>
    <ds:schemaRef ds:uri="ESRI.ArcGIS.Mapping.OfficeIntegration.PowerPointInfo"/>
  </ds:schemaRefs>
</ds:datastoreItem>
</file>

<file path=customXml/itemProps265.xml><?xml version="1.0" encoding="utf-8"?>
<ds:datastoreItem xmlns:ds="http://schemas.openxmlformats.org/officeDocument/2006/customXml" ds:itemID="{36CA7B8E-B7FB-4D6E-8225-65BBB58D5E68}">
  <ds:schemaRefs>
    <ds:schemaRef ds:uri="ESRI.ArcGIS.Mapping.OfficeIntegration.PowerPointInfo"/>
  </ds:schemaRefs>
</ds:datastoreItem>
</file>

<file path=customXml/itemProps266.xml><?xml version="1.0" encoding="utf-8"?>
<ds:datastoreItem xmlns:ds="http://schemas.openxmlformats.org/officeDocument/2006/customXml" ds:itemID="{C66888A0-B226-44D4-80E7-F472316A098C}">
  <ds:schemaRefs>
    <ds:schemaRef ds:uri="ESRI.ArcGIS.Mapping.OfficeIntegration.PowerPointInfo"/>
  </ds:schemaRefs>
</ds:datastoreItem>
</file>

<file path=customXml/itemProps267.xml><?xml version="1.0" encoding="utf-8"?>
<ds:datastoreItem xmlns:ds="http://schemas.openxmlformats.org/officeDocument/2006/customXml" ds:itemID="{79BED53C-1287-4979-9B21-EAD225B98CC0}">
  <ds:schemaRefs>
    <ds:schemaRef ds:uri="ESRI.ArcGIS.Mapping.OfficeIntegration.PowerPointInfo"/>
  </ds:schemaRefs>
</ds:datastoreItem>
</file>

<file path=customXml/itemProps268.xml><?xml version="1.0" encoding="utf-8"?>
<ds:datastoreItem xmlns:ds="http://schemas.openxmlformats.org/officeDocument/2006/customXml" ds:itemID="{06082598-7223-449F-85F3-3BA32A5E39E1}">
  <ds:schemaRefs>
    <ds:schemaRef ds:uri="ESRI.ArcGIS.Mapping.OfficeIntegration.PowerPointInfo"/>
  </ds:schemaRefs>
</ds:datastoreItem>
</file>

<file path=customXml/itemProps269.xml><?xml version="1.0" encoding="utf-8"?>
<ds:datastoreItem xmlns:ds="http://schemas.openxmlformats.org/officeDocument/2006/customXml" ds:itemID="{0E110705-7BB5-4EAA-96C2-51F19C7F3EC5}">
  <ds:schemaRefs>
    <ds:schemaRef ds:uri="ESRI.ArcGIS.Mapping.OfficeIntegration.PowerPointInfo"/>
  </ds:schemaRefs>
</ds:datastoreItem>
</file>

<file path=customXml/itemProps27.xml><?xml version="1.0" encoding="utf-8"?>
<ds:datastoreItem xmlns:ds="http://schemas.openxmlformats.org/officeDocument/2006/customXml" ds:itemID="{53112175-5AA8-4048-964B-14467800B64E}">
  <ds:schemaRefs>
    <ds:schemaRef ds:uri="ESRI.ArcGIS.Mapping.OfficeIntegration.PowerPointInfo"/>
  </ds:schemaRefs>
</ds:datastoreItem>
</file>

<file path=customXml/itemProps270.xml><?xml version="1.0" encoding="utf-8"?>
<ds:datastoreItem xmlns:ds="http://schemas.openxmlformats.org/officeDocument/2006/customXml" ds:itemID="{C8653D6F-E595-478A-8050-01EF7770A078}">
  <ds:schemaRefs>
    <ds:schemaRef ds:uri="ESRI.ArcGIS.Mapping.OfficeIntegration.PowerPointInfo"/>
  </ds:schemaRefs>
</ds:datastoreItem>
</file>

<file path=customXml/itemProps271.xml><?xml version="1.0" encoding="utf-8"?>
<ds:datastoreItem xmlns:ds="http://schemas.openxmlformats.org/officeDocument/2006/customXml" ds:itemID="{A4F5A2F3-3000-4D01-A867-9D50D4139DC9}">
  <ds:schemaRefs>
    <ds:schemaRef ds:uri="ESRI.ArcGIS.Mapping.OfficeIntegration.PowerPointInfo"/>
  </ds:schemaRefs>
</ds:datastoreItem>
</file>

<file path=customXml/itemProps272.xml><?xml version="1.0" encoding="utf-8"?>
<ds:datastoreItem xmlns:ds="http://schemas.openxmlformats.org/officeDocument/2006/customXml" ds:itemID="{5ACDE571-F283-4F94-8CFB-42F9F3A5C9AC}">
  <ds:schemaRefs>
    <ds:schemaRef ds:uri="ESRI.ArcGIS.Mapping.OfficeIntegration.PowerPointInfo"/>
  </ds:schemaRefs>
</ds:datastoreItem>
</file>

<file path=customXml/itemProps273.xml><?xml version="1.0" encoding="utf-8"?>
<ds:datastoreItem xmlns:ds="http://schemas.openxmlformats.org/officeDocument/2006/customXml" ds:itemID="{CD1D0C69-EB5F-41A7-BB76-297088992632}">
  <ds:schemaRefs>
    <ds:schemaRef ds:uri="ESRI.ArcGIS.Mapping.OfficeIntegration.PowerPointInfo"/>
  </ds:schemaRefs>
</ds:datastoreItem>
</file>

<file path=customXml/itemProps274.xml><?xml version="1.0" encoding="utf-8"?>
<ds:datastoreItem xmlns:ds="http://schemas.openxmlformats.org/officeDocument/2006/customXml" ds:itemID="{663806E3-A4D9-4E79-8FA0-01BB7F74BA35}">
  <ds:schemaRefs>
    <ds:schemaRef ds:uri="ESRI.ArcGIS.Mapping.OfficeIntegration.PowerPointInfo"/>
  </ds:schemaRefs>
</ds:datastoreItem>
</file>

<file path=customXml/itemProps275.xml><?xml version="1.0" encoding="utf-8"?>
<ds:datastoreItem xmlns:ds="http://schemas.openxmlformats.org/officeDocument/2006/customXml" ds:itemID="{8F7E124C-61E7-4F3F-9FBD-95068C6A25D3}">
  <ds:schemaRefs>
    <ds:schemaRef ds:uri="ESRI.ArcGIS.Mapping.OfficeIntegration.PowerPointInfo"/>
  </ds:schemaRefs>
</ds:datastoreItem>
</file>

<file path=customXml/itemProps276.xml><?xml version="1.0" encoding="utf-8"?>
<ds:datastoreItem xmlns:ds="http://schemas.openxmlformats.org/officeDocument/2006/customXml" ds:itemID="{982F7636-36F8-4551-A9B7-8026B01BD39A}">
  <ds:schemaRefs>
    <ds:schemaRef ds:uri="ESRI.ArcGIS.Mapping.OfficeIntegration.PowerPointInfo"/>
  </ds:schemaRefs>
</ds:datastoreItem>
</file>

<file path=customXml/itemProps277.xml><?xml version="1.0" encoding="utf-8"?>
<ds:datastoreItem xmlns:ds="http://schemas.openxmlformats.org/officeDocument/2006/customXml" ds:itemID="{A9C0B681-9413-4C74-8695-66EAEB5C34A2}">
  <ds:schemaRefs>
    <ds:schemaRef ds:uri="ESRI.ArcGIS.Mapping.OfficeIntegration.PowerPointInfo"/>
  </ds:schemaRefs>
</ds:datastoreItem>
</file>

<file path=customXml/itemProps278.xml><?xml version="1.0" encoding="utf-8"?>
<ds:datastoreItem xmlns:ds="http://schemas.openxmlformats.org/officeDocument/2006/customXml" ds:itemID="{C867256C-80E7-45D4-AE35-4FC2D41BEC8E}">
  <ds:schemaRefs>
    <ds:schemaRef ds:uri="ESRI.ArcGIS.Mapping.OfficeIntegration.PowerPointInfo"/>
  </ds:schemaRefs>
</ds:datastoreItem>
</file>

<file path=customXml/itemProps279.xml><?xml version="1.0" encoding="utf-8"?>
<ds:datastoreItem xmlns:ds="http://schemas.openxmlformats.org/officeDocument/2006/customXml" ds:itemID="{015C5052-5057-4E3B-8278-08C1C202E1D6}">
  <ds:schemaRefs>
    <ds:schemaRef ds:uri="ESRI.ArcGIS.Mapping.OfficeIntegration.PowerPointInfo"/>
  </ds:schemaRefs>
</ds:datastoreItem>
</file>

<file path=customXml/itemProps28.xml><?xml version="1.0" encoding="utf-8"?>
<ds:datastoreItem xmlns:ds="http://schemas.openxmlformats.org/officeDocument/2006/customXml" ds:itemID="{9F59036E-D262-455C-9103-76989C96E1D9}">
  <ds:schemaRefs>
    <ds:schemaRef ds:uri="ESRI.ArcGIS.Mapping.OfficeIntegration.PowerPointInfo"/>
  </ds:schemaRefs>
</ds:datastoreItem>
</file>

<file path=customXml/itemProps280.xml><?xml version="1.0" encoding="utf-8"?>
<ds:datastoreItem xmlns:ds="http://schemas.openxmlformats.org/officeDocument/2006/customXml" ds:itemID="{4591DB06-9206-48D6-98A3-85AA2F44A499}">
  <ds:schemaRefs>
    <ds:schemaRef ds:uri="ESRI.ArcGIS.Mapping.OfficeIntegration.PowerPointInfo"/>
  </ds:schemaRefs>
</ds:datastoreItem>
</file>

<file path=customXml/itemProps281.xml><?xml version="1.0" encoding="utf-8"?>
<ds:datastoreItem xmlns:ds="http://schemas.openxmlformats.org/officeDocument/2006/customXml" ds:itemID="{EF5B97D8-7F1B-4158-8708-BD5A433DE7D0}">
  <ds:schemaRefs>
    <ds:schemaRef ds:uri="ESRI.ArcGIS.Mapping.OfficeIntegration.PowerPointInfo"/>
  </ds:schemaRefs>
</ds:datastoreItem>
</file>

<file path=customXml/itemProps282.xml><?xml version="1.0" encoding="utf-8"?>
<ds:datastoreItem xmlns:ds="http://schemas.openxmlformats.org/officeDocument/2006/customXml" ds:itemID="{3B0EEDC2-2C90-43FF-B7F2-1898DFBC56A7}">
  <ds:schemaRefs>
    <ds:schemaRef ds:uri="ESRI.ArcGIS.Mapping.OfficeIntegration.PowerPointInfo"/>
  </ds:schemaRefs>
</ds:datastoreItem>
</file>

<file path=customXml/itemProps283.xml><?xml version="1.0" encoding="utf-8"?>
<ds:datastoreItem xmlns:ds="http://schemas.openxmlformats.org/officeDocument/2006/customXml" ds:itemID="{BBFD6534-D016-4967-AEB2-DA70AD73B099}">
  <ds:schemaRefs>
    <ds:schemaRef ds:uri="ESRI.ArcGIS.Mapping.OfficeIntegration.PowerPointInfo"/>
  </ds:schemaRefs>
</ds:datastoreItem>
</file>

<file path=customXml/itemProps284.xml><?xml version="1.0" encoding="utf-8"?>
<ds:datastoreItem xmlns:ds="http://schemas.openxmlformats.org/officeDocument/2006/customXml" ds:itemID="{D41B0920-4355-45A2-A896-89860405EEB3}">
  <ds:schemaRefs>
    <ds:schemaRef ds:uri="ESRI.ArcGIS.Mapping.OfficeIntegration.PowerPointInfo"/>
  </ds:schemaRefs>
</ds:datastoreItem>
</file>

<file path=customXml/itemProps285.xml><?xml version="1.0" encoding="utf-8"?>
<ds:datastoreItem xmlns:ds="http://schemas.openxmlformats.org/officeDocument/2006/customXml" ds:itemID="{258A7E64-371D-4ED3-84E2-9CA1DBCC0BB3}">
  <ds:schemaRefs>
    <ds:schemaRef ds:uri="ESRI.ArcGIS.Mapping.OfficeIntegration.PowerPointInfo"/>
  </ds:schemaRefs>
</ds:datastoreItem>
</file>

<file path=customXml/itemProps286.xml><?xml version="1.0" encoding="utf-8"?>
<ds:datastoreItem xmlns:ds="http://schemas.openxmlformats.org/officeDocument/2006/customXml" ds:itemID="{5D787810-F705-40E9-B68F-185DB84CFABC}">
  <ds:schemaRefs>
    <ds:schemaRef ds:uri="ESRI.ArcGIS.Mapping.OfficeIntegration.PowerPointInfo"/>
  </ds:schemaRefs>
</ds:datastoreItem>
</file>

<file path=customXml/itemProps287.xml><?xml version="1.0" encoding="utf-8"?>
<ds:datastoreItem xmlns:ds="http://schemas.openxmlformats.org/officeDocument/2006/customXml" ds:itemID="{709DA2AD-0FE9-4982-8B79-82A107AF76BF}">
  <ds:schemaRefs>
    <ds:schemaRef ds:uri="ESRI.ArcGIS.Mapping.OfficeIntegration.PowerPointInfo"/>
  </ds:schemaRefs>
</ds:datastoreItem>
</file>

<file path=customXml/itemProps288.xml><?xml version="1.0" encoding="utf-8"?>
<ds:datastoreItem xmlns:ds="http://schemas.openxmlformats.org/officeDocument/2006/customXml" ds:itemID="{99DFB2C0-4206-4B15-8773-45CB381B883B}">
  <ds:schemaRefs>
    <ds:schemaRef ds:uri="ESRI.ArcGIS.Mapping.OfficeIntegration.PowerPointInfo"/>
  </ds:schemaRefs>
</ds:datastoreItem>
</file>

<file path=customXml/itemProps289.xml><?xml version="1.0" encoding="utf-8"?>
<ds:datastoreItem xmlns:ds="http://schemas.openxmlformats.org/officeDocument/2006/customXml" ds:itemID="{8FC63670-6C4A-459D-BF15-F9EB690A7233}">
  <ds:schemaRefs>
    <ds:schemaRef ds:uri="ESRI.ArcGIS.Mapping.OfficeIntegration.PowerPointInfo"/>
  </ds:schemaRefs>
</ds:datastoreItem>
</file>

<file path=customXml/itemProps29.xml><?xml version="1.0" encoding="utf-8"?>
<ds:datastoreItem xmlns:ds="http://schemas.openxmlformats.org/officeDocument/2006/customXml" ds:itemID="{B19765C4-CF2C-4767-BA59-538E4F9D54BE}">
  <ds:schemaRefs>
    <ds:schemaRef ds:uri="ESRI.ArcGIS.Mapping.OfficeIntegration.PowerPointInfo"/>
  </ds:schemaRefs>
</ds:datastoreItem>
</file>

<file path=customXml/itemProps290.xml><?xml version="1.0" encoding="utf-8"?>
<ds:datastoreItem xmlns:ds="http://schemas.openxmlformats.org/officeDocument/2006/customXml" ds:itemID="{E8D3ED0E-4671-440B-94A9-F247F46480DF}">
  <ds:schemaRefs>
    <ds:schemaRef ds:uri="ESRI.ArcGIS.Mapping.OfficeIntegration.PowerPointInfo"/>
  </ds:schemaRefs>
</ds:datastoreItem>
</file>

<file path=customXml/itemProps291.xml><?xml version="1.0" encoding="utf-8"?>
<ds:datastoreItem xmlns:ds="http://schemas.openxmlformats.org/officeDocument/2006/customXml" ds:itemID="{75E2612A-1F22-4F38-AE1E-14D17412C630}">
  <ds:schemaRefs>
    <ds:schemaRef ds:uri="ESRI.ArcGIS.Mapping.OfficeIntegration.PowerPointInfo"/>
  </ds:schemaRefs>
</ds:datastoreItem>
</file>

<file path=customXml/itemProps292.xml><?xml version="1.0" encoding="utf-8"?>
<ds:datastoreItem xmlns:ds="http://schemas.openxmlformats.org/officeDocument/2006/customXml" ds:itemID="{1B72AB0B-E49F-4373-A98B-77EB8DAAD60F}">
  <ds:schemaRefs>
    <ds:schemaRef ds:uri="ESRI.ArcGIS.Mapping.OfficeIntegration.PowerPointInfo"/>
  </ds:schemaRefs>
</ds:datastoreItem>
</file>

<file path=customXml/itemProps293.xml><?xml version="1.0" encoding="utf-8"?>
<ds:datastoreItem xmlns:ds="http://schemas.openxmlformats.org/officeDocument/2006/customXml" ds:itemID="{2B9C3BFE-AB76-423E-A7F2-B3048E11D0D7}">
  <ds:schemaRefs>
    <ds:schemaRef ds:uri="ESRI.ArcGIS.Mapping.OfficeIntegration.PowerPointInfo"/>
  </ds:schemaRefs>
</ds:datastoreItem>
</file>

<file path=customXml/itemProps294.xml><?xml version="1.0" encoding="utf-8"?>
<ds:datastoreItem xmlns:ds="http://schemas.openxmlformats.org/officeDocument/2006/customXml" ds:itemID="{318B8465-C212-4383-90D1-E84C48061C0F}">
  <ds:schemaRefs>
    <ds:schemaRef ds:uri="ESRI.ArcGIS.Mapping.OfficeIntegration.PowerPointInfo"/>
  </ds:schemaRefs>
</ds:datastoreItem>
</file>

<file path=customXml/itemProps295.xml><?xml version="1.0" encoding="utf-8"?>
<ds:datastoreItem xmlns:ds="http://schemas.openxmlformats.org/officeDocument/2006/customXml" ds:itemID="{F7D5BFA9-3E82-442B-9F99-01363CDBEA44}">
  <ds:schemaRefs>
    <ds:schemaRef ds:uri="ESRI.ArcGIS.Mapping.OfficeIntegration.PowerPointInfo"/>
  </ds:schemaRefs>
</ds:datastoreItem>
</file>

<file path=customXml/itemProps296.xml><?xml version="1.0" encoding="utf-8"?>
<ds:datastoreItem xmlns:ds="http://schemas.openxmlformats.org/officeDocument/2006/customXml" ds:itemID="{BBC9DD98-7BF4-491F-A59B-5C23D2D465D8}">
  <ds:schemaRefs>
    <ds:schemaRef ds:uri="ESRI.ArcGIS.Mapping.OfficeIntegration.PowerPointInfo"/>
  </ds:schemaRefs>
</ds:datastoreItem>
</file>

<file path=customXml/itemProps297.xml><?xml version="1.0" encoding="utf-8"?>
<ds:datastoreItem xmlns:ds="http://schemas.openxmlformats.org/officeDocument/2006/customXml" ds:itemID="{CA58BABF-9BB8-4542-AC9A-C8CC6B561961}">
  <ds:schemaRefs>
    <ds:schemaRef ds:uri="ESRI.ArcGIS.Mapping.OfficeIntegration.PowerPointInfo"/>
  </ds:schemaRefs>
</ds:datastoreItem>
</file>

<file path=customXml/itemProps298.xml><?xml version="1.0" encoding="utf-8"?>
<ds:datastoreItem xmlns:ds="http://schemas.openxmlformats.org/officeDocument/2006/customXml" ds:itemID="{DA645FCE-75D6-4532-8F82-1447B1F85C4C}">
  <ds:schemaRefs>
    <ds:schemaRef ds:uri="ESRI.ArcGIS.Mapping.OfficeIntegration.PowerPointInfo"/>
  </ds:schemaRefs>
</ds:datastoreItem>
</file>

<file path=customXml/itemProps299.xml><?xml version="1.0" encoding="utf-8"?>
<ds:datastoreItem xmlns:ds="http://schemas.openxmlformats.org/officeDocument/2006/customXml" ds:itemID="{F9A997FF-6C9C-4B31-A43C-D04677631FFD}">
  <ds:schemaRefs>
    <ds:schemaRef ds:uri="ESRI.ArcGIS.Mapping.OfficeIntegration.PowerPointInfo"/>
  </ds:schemaRefs>
</ds:datastoreItem>
</file>

<file path=customXml/itemProps3.xml><?xml version="1.0" encoding="utf-8"?>
<ds:datastoreItem xmlns:ds="http://schemas.openxmlformats.org/officeDocument/2006/customXml" ds:itemID="{EB7CB0E9-D12C-40E0-83B8-BD78B4D62B94}">
  <ds:schemaRefs>
    <ds:schemaRef ds:uri="ESRI.ArcGIS.Mapping.OfficeIntegration.PowerPointInfo"/>
  </ds:schemaRefs>
</ds:datastoreItem>
</file>

<file path=customXml/itemProps30.xml><?xml version="1.0" encoding="utf-8"?>
<ds:datastoreItem xmlns:ds="http://schemas.openxmlformats.org/officeDocument/2006/customXml" ds:itemID="{130E4704-31D9-4402-B459-EA5B50CC9E60}">
  <ds:schemaRefs>
    <ds:schemaRef ds:uri="ESRI.ArcGIS.Mapping.OfficeIntegration.PowerPointInfo"/>
  </ds:schemaRefs>
</ds:datastoreItem>
</file>

<file path=customXml/itemProps300.xml><?xml version="1.0" encoding="utf-8"?>
<ds:datastoreItem xmlns:ds="http://schemas.openxmlformats.org/officeDocument/2006/customXml" ds:itemID="{5E7F2933-6E52-4E68-958E-2CF66BB6ACBF}">
  <ds:schemaRefs>
    <ds:schemaRef ds:uri="ESRI.ArcGIS.Mapping.OfficeIntegration.PowerPointInfo"/>
  </ds:schemaRefs>
</ds:datastoreItem>
</file>

<file path=customXml/itemProps301.xml><?xml version="1.0" encoding="utf-8"?>
<ds:datastoreItem xmlns:ds="http://schemas.openxmlformats.org/officeDocument/2006/customXml" ds:itemID="{228C50AD-D73B-4EFA-8C50-8D72929D3540}">
  <ds:schemaRefs>
    <ds:schemaRef ds:uri="ESRI.ArcGIS.Mapping.OfficeIntegration.PowerPointInfo"/>
  </ds:schemaRefs>
</ds:datastoreItem>
</file>

<file path=customXml/itemProps302.xml><?xml version="1.0" encoding="utf-8"?>
<ds:datastoreItem xmlns:ds="http://schemas.openxmlformats.org/officeDocument/2006/customXml" ds:itemID="{5AB0A66C-8919-4C1B-A827-48E140719A36}">
  <ds:schemaRefs>
    <ds:schemaRef ds:uri="ESRI.ArcGIS.Mapping.OfficeIntegration.PowerPointInfo"/>
  </ds:schemaRefs>
</ds:datastoreItem>
</file>

<file path=customXml/itemProps303.xml><?xml version="1.0" encoding="utf-8"?>
<ds:datastoreItem xmlns:ds="http://schemas.openxmlformats.org/officeDocument/2006/customXml" ds:itemID="{199D7D48-6FCD-4603-8624-48F1AC77CCD9}">
  <ds:schemaRefs>
    <ds:schemaRef ds:uri="ESRI.ArcGIS.Mapping.OfficeIntegration.PowerPointInfo"/>
  </ds:schemaRefs>
</ds:datastoreItem>
</file>

<file path=customXml/itemProps304.xml><?xml version="1.0" encoding="utf-8"?>
<ds:datastoreItem xmlns:ds="http://schemas.openxmlformats.org/officeDocument/2006/customXml" ds:itemID="{57485D44-BE64-4C79-B9D5-713B883B3EDB}">
  <ds:schemaRefs>
    <ds:schemaRef ds:uri="ESRI.ArcGIS.Mapping.OfficeIntegration.PowerPointInfo"/>
  </ds:schemaRefs>
</ds:datastoreItem>
</file>

<file path=customXml/itemProps305.xml><?xml version="1.0" encoding="utf-8"?>
<ds:datastoreItem xmlns:ds="http://schemas.openxmlformats.org/officeDocument/2006/customXml" ds:itemID="{B55315D1-5800-465C-B51A-E0A711B1B210}">
  <ds:schemaRefs>
    <ds:schemaRef ds:uri="ESRI.ArcGIS.Mapping.OfficeIntegration.PowerPointInfo"/>
  </ds:schemaRefs>
</ds:datastoreItem>
</file>

<file path=customXml/itemProps306.xml><?xml version="1.0" encoding="utf-8"?>
<ds:datastoreItem xmlns:ds="http://schemas.openxmlformats.org/officeDocument/2006/customXml" ds:itemID="{C26EBB5E-7706-46F5-AE77-4D3A7CB0099E}">
  <ds:schemaRefs>
    <ds:schemaRef ds:uri="ESRI.ArcGIS.Mapping.OfficeIntegration.PowerPointInfo"/>
  </ds:schemaRefs>
</ds:datastoreItem>
</file>

<file path=customXml/itemProps307.xml><?xml version="1.0" encoding="utf-8"?>
<ds:datastoreItem xmlns:ds="http://schemas.openxmlformats.org/officeDocument/2006/customXml" ds:itemID="{BE8AD30C-7158-48A5-A893-8C8612265F5A}">
  <ds:schemaRefs>
    <ds:schemaRef ds:uri="ESRI.ArcGIS.Mapping.OfficeIntegration.PowerPointInfo"/>
  </ds:schemaRefs>
</ds:datastoreItem>
</file>

<file path=customXml/itemProps308.xml><?xml version="1.0" encoding="utf-8"?>
<ds:datastoreItem xmlns:ds="http://schemas.openxmlformats.org/officeDocument/2006/customXml" ds:itemID="{876F46AB-F24D-4164-A606-16E6300ADC76}">
  <ds:schemaRefs>
    <ds:schemaRef ds:uri="ESRI.ArcGIS.Mapping.OfficeIntegration.PowerPointInfo"/>
  </ds:schemaRefs>
</ds:datastoreItem>
</file>

<file path=customXml/itemProps309.xml><?xml version="1.0" encoding="utf-8"?>
<ds:datastoreItem xmlns:ds="http://schemas.openxmlformats.org/officeDocument/2006/customXml" ds:itemID="{5268A569-070B-4698-95AC-ADC019FDD148}">
  <ds:schemaRefs>
    <ds:schemaRef ds:uri="ESRI.ArcGIS.Mapping.OfficeIntegration.PowerPointInfo"/>
  </ds:schemaRefs>
</ds:datastoreItem>
</file>

<file path=customXml/itemProps31.xml><?xml version="1.0" encoding="utf-8"?>
<ds:datastoreItem xmlns:ds="http://schemas.openxmlformats.org/officeDocument/2006/customXml" ds:itemID="{021E4016-018A-4814-A6E5-BE85EABA9986}">
  <ds:schemaRefs>
    <ds:schemaRef ds:uri="ESRI.ArcGIS.Mapping.OfficeIntegration.PowerPointInfo"/>
  </ds:schemaRefs>
</ds:datastoreItem>
</file>

<file path=customXml/itemProps310.xml><?xml version="1.0" encoding="utf-8"?>
<ds:datastoreItem xmlns:ds="http://schemas.openxmlformats.org/officeDocument/2006/customXml" ds:itemID="{BDAD0C3C-3100-4CFA-BC79-669998ABE3C3}">
  <ds:schemaRefs>
    <ds:schemaRef ds:uri="ESRI.ArcGIS.Mapping.OfficeIntegration.PowerPointInfo"/>
  </ds:schemaRefs>
</ds:datastoreItem>
</file>

<file path=customXml/itemProps311.xml><?xml version="1.0" encoding="utf-8"?>
<ds:datastoreItem xmlns:ds="http://schemas.openxmlformats.org/officeDocument/2006/customXml" ds:itemID="{20F5FFDC-C548-4F4C-AF56-EF8659DA601C}">
  <ds:schemaRefs>
    <ds:schemaRef ds:uri="ESRI.ArcGIS.Mapping.OfficeIntegration.PowerPointInfo"/>
  </ds:schemaRefs>
</ds:datastoreItem>
</file>

<file path=customXml/itemProps312.xml><?xml version="1.0" encoding="utf-8"?>
<ds:datastoreItem xmlns:ds="http://schemas.openxmlformats.org/officeDocument/2006/customXml" ds:itemID="{9D31D3F1-7B28-4B17-817F-29A1B3546F44}">
  <ds:schemaRefs>
    <ds:schemaRef ds:uri="ESRI.ArcGIS.Mapping.OfficeIntegration.PowerPointInfo"/>
  </ds:schemaRefs>
</ds:datastoreItem>
</file>

<file path=customXml/itemProps313.xml><?xml version="1.0" encoding="utf-8"?>
<ds:datastoreItem xmlns:ds="http://schemas.openxmlformats.org/officeDocument/2006/customXml" ds:itemID="{D218453B-A4A1-4989-8F4B-601FF6F88757}">
  <ds:schemaRefs>
    <ds:schemaRef ds:uri="ESRI.ArcGIS.Mapping.OfficeIntegration.PowerPointInfo"/>
  </ds:schemaRefs>
</ds:datastoreItem>
</file>

<file path=customXml/itemProps314.xml><?xml version="1.0" encoding="utf-8"?>
<ds:datastoreItem xmlns:ds="http://schemas.openxmlformats.org/officeDocument/2006/customXml" ds:itemID="{CFDFC04B-F3E1-4137-A911-618794B6F47B}">
  <ds:schemaRefs>
    <ds:schemaRef ds:uri="ESRI.ArcGIS.Mapping.OfficeIntegration.PowerPointInfo"/>
  </ds:schemaRefs>
</ds:datastoreItem>
</file>

<file path=customXml/itemProps315.xml><?xml version="1.0" encoding="utf-8"?>
<ds:datastoreItem xmlns:ds="http://schemas.openxmlformats.org/officeDocument/2006/customXml" ds:itemID="{363558E8-FE23-4B93-8C85-D86E84CA340F}">
  <ds:schemaRefs>
    <ds:schemaRef ds:uri="ESRI.ArcGIS.Mapping.OfficeIntegration.PowerPointInfo"/>
  </ds:schemaRefs>
</ds:datastoreItem>
</file>

<file path=customXml/itemProps316.xml><?xml version="1.0" encoding="utf-8"?>
<ds:datastoreItem xmlns:ds="http://schemas.openxmlformats.org/officeDocument/2006/customXml" ds:itemID="{E0AD5DE8-ECB5-4390-BA8A-50EA644D0C11}">
  <ds:schemaRefs>
    <ds:schemaRef ds:uri="ESRI.ArcGIS.Mapping.OfficeIntegration.PowerPointInfo"/>
  </ds:schemaRefs>
</ds:datastoreItem>
</file>

<file path=customXml/itemProps317.xml><?xml version="1.0" encoding="utf-8"?>
<ds:datastoreItem xmlns:ds="http://schemas.openxmlformats.org/officeDocument/2006/customXml" ds:itemID="{529EFDFB-2F28-426F-8FAF-BCFA40067830}">
  <ds:schemaRefs>
    <ds:schemaRef ds:uri="ESRI.ArcGIS.Mapping.OfficeIntegration.PowerPointInfo"/>
  </ds:schemaRefs>
</ds:datastoreItem>
</file>

<file path=customXml/itemProps318.xml><?xml version="1.0" encoding="utf-8"?>
<ds:datastoreItem xmlns:ds="http://schemas.openxmlformats.org/officeDocument/2006/customXml" ds:itemID="{B3A16909-FE5C-4BCD-BEA7-CB045B40B094}">
  <ds:schemaRefs>
    <ds:schemaRef ds:uri="ESRI.ArcGIS.Mapping.OfficeIntegration.PowerPointInfo"/>
  </ds:schemaRefs>
</ds:datastoreItem>
</file>

<file path=customXml/itemProps319.xml><?xml version="1.0" encoding="utf-8"?>
<ds:datastoreItem xmlns:ds="http://schemas.openxmlformats.org/officeDocument/2006/customXml" ds:itemID="{EE7D4C29-D1D8-4731-9E3A-F9E018456F99}">
  <ds:schemaRefs>
    <ds:schemaRef ds:uri="ESRI.ArcGIS.Mapping.OfficeIntegration.PowerPointInfo"/>
  </ds:schemaRefs>
</ds:datastoreItem>
</file>

<file path=customXml/itemProps32.xml><?xml version="1.0" encoding="utf-8"?>
<ds:datastoreItem xmlns:ds="http://schemas.openxmlformats.org/officeDocument/2006/customXml" ds:itemID="{E6DDCF7D-9EF3-4427-B239-7AC72412D830}">
  <ds:schemaRefs>
    <ds:schemaRef ds:uri="ESRI.ArcGIS.Mapping.OfficeIntegration.PowerPointInfo"/>
  </ds:schemaRefs>
</ds:datastoreItem>
</file>

<file path=customXml/itemProps320.xml><?xml version="1.0" encoding="utf-8"?>
<ds:datastoreItem xmlns:ds="http://schemas.openxmlformats.org/officeDocument/2006/customXml" ds:itemID="{35CD2E60-9E1D-4F8A-9E27-273EA781C794}">
  <ds:schemaRefs>
    <ds:schemaRef ds:uri="ESRI.ArcGIS.Mapping.OfficeIntegration.PowerPointInfo"/>
  </ds:schemaRefs>
</ds:datastoreItem>
</file>

<file path=customXml/itemProps321.xml><?xml version="1.0" encoding="utf-8"?>
<ds:datastoreItem xmlns:ds="http://schemas.openxmlformats.org/officeDocument/2006/customXml" ds:itemID="{F158050E-45EF-439E-8241-826B5B2D2F3A}">
  <ds:schemaRefs>
    <ds:schemaRef ds:uri="ESRI.ArcGIS.Mapping.OfficeIntegration.PowerPointInfo"/>
  </ds:schemaRefs>
</ds:datastoreItem>
</file>

<file path=customXml/itemProps322.xml><?xml version="1.0" encoding="utf-8"?>
<ds:datastoreItem xmlns:ds="http://schemas.openxmlformats.org/officeDocument/2006/customXml" ds:itemID="{B6ADFEA0-91E5-417D-90A8-509A6F849FB7}">
  <ds:schemaRefs>
    <ds:schemaRef ds:uri="ESRI.ArcGIS.Mapping.OfficeIntegration.PowerPointInfo"/>
  </ds:schemaRefs>
</ds:datastoreItem>
</file>

<file path=customXml/itemProps323.xml><?xml version="1.0" encoding="utf-8"?>
<ds:datastoreItem xmlns:ds="http://schemas.openxmlformats.org/officeDocument/2006/customXml" ds:itemID="{34CC16FE-A3D3-40E7-B665-30476E46573F}">
  <ds:schemaRefs>
    <ds:schemaRef ds:uri="ESRI.ArcGIS.Mapping.OfficeIntegration.PowerPointInfo"/>
  </ds:schemaRefs>
</ds:datastoreItem>
</file>

<file path=customXml/itemProps324.xml><?xml version="1.0" encoding="utf-8"?>
<ds:datastoreItem xmlns:ds="http://schemas.openxmlformats.org/officeDocument/2006/customXml" ds:itemID="{13705496-3EAF-4507-A987-F1EFDB4ACC50}">
  <ds:schemaRefs>
    <ds:schemaRef ds:uri="ESRI.ArcGIS.Mapping.OfficeIntegration.PowerPointInfo"/>
  </ds:schemaRefs>
</ds:datastoreItem>
</file>

<file path=customXml/itemProps325.xml><?xml version="1.0" encoding="utf-8"?>
<ds:datastoreItem xmlns:ds="http://schemas.openxmlformats.org/officeDocument/2006/customXml" ds:itemID="{C3BDE372-C8A5-419D-BA76-EF34C02B1E6F}">
  <ds:schemaRefs>
    <ds:schemaRef ds:uri="ESRI.ArcGIS.Mapping.OfficeIntegration.PowerPointInfo"/>
  </ds:schemaRefs>
</ds:datastoreItem>
</file>

<file path=customXml/itemProps326.xml><?xml version="1.0" encoding="utf-8"?>
<ds:datastoreItem xmlns:ds="http://schemas.openxmlformats.org/officeDocument/2006/customXml" ds:itemID="{3EC71CDC-ACB0-4B61-AE76-4DBB326C5D81}">
  <ds:schemaRefs>
    <ds:schemaRef ds:uri="ESRI.ArcGIS.Mapping.OfficeIntegration.PowerPointInfo"/>
  </ds:schemaRefs>
</ds:datastoreItem>
</file>

<file path=customXml/itemProps327.xml><?xml version="1.0" encoding="utf-8"?>
<ds:datastoreItem xmlns:ds="http://schemas.openxmlformats.org/officeDocument/2006/customXml" ds:itemID="{D5ABF48E-F479-4FB9-8FF8-615B48892CF3}">
  <ds:schemaRefs>
    <ds:schemaRef ds:uri="ESRI.ArcGIS.Mapping.OfficeIntegration.PowerPointInfo"/>
  </ds:schemaRefs>
</ds:datastoreItem>
</file>

<file path=customXml/itemProps328.xml><?xml version="1.0" encoding="utf-8"?>
<ds:datastoreItem xmlns:ds="http://schemas.openxmlformats.org/officeDocument/2006/customXml" ds:itemID="{B6E0A43B-C291-4C5B-9087-2CF43CD5D060}">
  <ds:schemaRefs>
    <ds:schemaRef ds:uri="ESRI.ArcGIS.Mapping.OfficeIntegration.PowerPointInfo"/>
  </ds:schemaRefs>
</ds:datastoreItem>
</file>

<file path=customXml/itemProps329.xml><?xml version="1.0" encoding="utf-8"?>
<ds:datastoreItem xmlns:ds="http://schemas.openxmlformats.org/officeDocument/2006/customXml" ds:itemID="{62F3F56B-AE48-454A-A7E1-7CC683A3C1F7}">
  <ds:schemaRefs>
    <ds:schemaRef ds:uri="ESRI.ArcGIS.Mapping.OfficeIntegration.PowerPointInfo"/>
  </ds:schemaRefs>
</ds:datastoreItem>
</file>

<file path=customXml/itemProps33.xml><?xml version="1.0" encoding="utf-8"?>
<ds:datastoreItem xmlns:ds="http://schemas.openxmlformats.org/officeDocument/2006/customXml" ds:itemID="{AC2BF868-6782-4A8D-B71B-A933561DBB7C}">
  <ds:schemaRefs>
    <ds:schemaRef ds:uri="ESRI.ArcGIS.Mapping.OfficeIntegration.PowerPointInfo"/>
  </ds:schemaRefs>
</ds:datastoreItem>
</file>

<file path=customXml/itemProps330.xml><?xml version="1.0" encoding="utf-8"?>
<ds:datastoreItem xmlns:ds="http://schemas.openxmlformats.org/officeDocument/2006/customXml" ds:itemID="{27084633-35F4-4D36-A1E1-4D4028C6167A}">
  <ds:schemaRefs>
    <ds:schemaRef ds:uri="ESRI.ArcGIS.Mapping.OfficeIntegration.PowerPointInfo"/>
  </ds:schemaRefs>
</ds:datastoreItem>
</file>

<file path=customXml/itemProps331.xml><?xml version="1.0" encoding="utf-8"?>
<ds:datastoreItem xmlns:ds="http://schemas.openxmlformats.org/officeDocument/2006/customXml" ds:itemID="{DA8CF677-A6E6-4054-B393-7C9C060B3C3A}">
  <ds:schemaRefs>
    <ds:schemaRef ds:uri="ESRI.ArcGIS.Mapping.OfficeIntegration.PowerPointInfo"/>
  </ds:schemaRefs>
</ds:datastoreItem>
</file>

<file path=customXml/itemProps332.xml><?xml version="1.0" encoding="utf-8"?>
<ds:datastoreItem xmlns:ds="http://schemas.openxmlformats.org/officeDocument/2006/customXml" ds:itemID="{C8203CE2-A9BC-4B37-8995-D6D848CB4997}">
  <ds:schemaRefs>
    <ds:schemaRef ds:uri="ESRI.ArcGIS.Mapping.OfficeIntegration.PowerPointInfo"/>
  </ds:schemaRefs>
</ds:datastoreItem>
</file>

<file path=customXml/itemProps333.xml><?xml version="1.0" encoding="utf-8"?>
<ds:datastoreItem xmlns:ds="http://schemas.openxmlformats.org/officeDocument/2006/customXml" ds:itemID="{65935D19-189D-45A1-9CDD-81F38861136D}">
  <ds:schemaRefs>
    <ds:schemaRef ds:uri="ESRI.ArcGIS.Mapping.OfficeIntegration.PowerPointInfo"/>
  </ds:schemaRefs>
</ds:datastoreItem>
</file>

<file path=customXml/itemProps334.xml><?xml version="1.0" encoding="utf-8"?>
<ds:datastoreItem xmlns:ds="http://schemas.openxmlformats.org/officeDocument/2006/customXml" ds:itemID="{5BA37FCB-1EE7-4CA0-98EB-A11701C893EA}">
  <ds:schemaRefs>
    <ds:schemaRef ds:uri="ESRI.ArcGIS.Mapping.OfficeIntegration.PowerPointInfo"/>
  </ds:schemaRefs>
</ds:datastoreItem>
</file>

<file path=customXml/itemProps335.xml><?xml version="1.0" encoding="utf-8"?>
<ds:datastoreItem xmlns:ds="http://schemas.openxmlformats.org/officeDocument/2006/customXml" ds:itemID="{AAD1AA2B-F164-4019-B427-13C6CC66B5B0}">
  <ds:schemaRefs>
    <ds:schemaRef ds:uri="ESRI.ArcGIS.Mapping.OfficeIntegration.PowerPointInfo"/>
  </ds:schemaRefs>
</ds:datastoreItem>
</file>

<file path=customXml/itemProps336.xml><?xml version="1.0" encoding="utf-8"?>
<ds:datastoreItem xmlns:ds="http://schemas.openxmlformats.org/officeDocument/2006/customXml" ds:itemID="{469520FF-95B2-45B3-B900-A5613D3A5069}">
  <ds:schemaRefs>
    <ds:schemaRef ds:uri="ESRI.ArcGIS.Mapping.OfficeIntegration.PowerPointInfo"/>
  </ds:schemaRefs>
</ds:datastoreItem>
</file>

<file path=customXml/itemProps337.xml><?xml version="1.0" encoding="utf-8"?>
<ds:datastoreItem xmlns:ds="http://schemas.openxmlformats.org/officeDocument/2006/customXml" ds:itemID="{33A5B2F8-6DAD-4219-974B-B74490F13326}">
  <ds:schemaRefs>
    <ds:schemaRef ds:uri="ESRI.ArcGIS.Mapping.OfficeIntegration.PowerPointInfo"/>
  </ds:schemaRefs>
</ds:datastoreItem>
</file>

<file path=customXml/itemProps338.xml><?xml version="1.0" encoding="utf-8"?>
<ds:datastoreItem xmlns:ds="http://schemas.openxmlformats.org/officeDocument/2006/customXml" ds:itemID="{B773DDF0-9539-44E2-8424-89E4A0E649BC}">
  <ds:schemaRefs>
    <ds:schemaRef ds:uri="ESRI.ArcGIS.Mapping.OfficeIntegration.PowerPointInfo"/>
  </ds:schemaRefs>
</ds:datastoreItem>
</file>

<file path=customXml/itemProps339.xml><?xml version="1.0" encoding="utf-8"?>
<ds:datastoreItem xmlns:ds="http://schemas.openxmlformats.org/officeDocument/2006/customXml" ds:itemID="{BFD56C06-BB85-4DC4-B59B-1587F63B30D4}">
  <ds:schemaRefs>
    <ds:schemaRef ds:uri="ESRI.ArcGIS.Mapping.OfficeIntegration.PowerPointInfo"/>
  </ds:schemaRefs>
</ds:datastoreItem>
</file>

<file path=customXml/itemProps34.xml><?xml version="1.0" encoding="utf-8"?>
<ds:datastoreItem xmlns:ds="http://schemas.openxmlformats.org/officeDocument/2006/customXml" ds:itemID="{37C633D9-98AE-4632-8ACC-2E5C5109B723}">
  <ds:schemaRefs>
    <ds:schemaRef ds:uri="ESRI.ArcGIS.Mapping.OfficeIntegration.PowerPointInfo"/>
  </ds:schemaRefs>
</ds:datastoreItem>
</file>

<file path=customXml/itemProps340.xml><?xml version="1.0" encoding="utf-8"?>
<ds:datastoreItem xmlns:ds="http://schemas.openxmlformats.org/officeDocument/2006/customXml" ds:itemID="{2A985C02-9B19-4069-A41A-4F0CC308A2B2}">
  <ds:schemaRefs>
    <ds:schemaRef ds:uri="ESRI.ArcGIS.Mapping.OfficeIntegration.PowerPointInfo"/>
  </ds:schemaRefs>
</ds:datastoreItem>
</file>

<file path=customXml/itemProps341.xml><?xml version="1.0" encoding="utf-8"?>
<ds:datastoreItem xmlns:ds="http://schemas.openxmlformats.org/officeDocument/2006/customXml" ds:itemID="{B2379B06-BA90-4D91-BCED-F4FBE492B790}">
  <ds:schemaRefs>
    <ds:schemaRef ds:uri="ESRI.ArcGIS.Mapping.OfficeIntegration.PowerPointInfo"/>
  </ds:schemaRefs>
</ds:datastoreItem>
</file>

<file path=customXml/itemProps342.xml><?xml version="1.0" encoding="utf-8"?>
<ds:datastoreItem xmlns:ds="http://schemas.openxmlformats.org/officeDocument/2006/customXml" ds:itemID="{61236D41-7F90-4C7E-85F8-2970CB8B3FE0}">
  <ds:schemaRefs>
    <ds:schemaRef ds:uri="ESRI.ArcGIS.Mapping.OfficeIntegration.PowerPointInfo"/>
  </ds:schemaRefs>
</ds:datastoreItem>
</file>

<file path=customXml/itemProps343.xml><?xml version="1.0" encoding="utf-8"?>
<ds:datastoreItem xmlns:ds="http://schemas.openxmlformats.org/officeDocument/2006/customXml" ds:itemID="{DFDBA78A-45BD-4AA8-B9CA-D8BC8D0C5F0A}">
  <ds:schemaRefs>
    <ds:schemaRef ds:uri="ESRI.ArcGIS.Mapping.OfficeIntegration.PowerPointInfo"/>
  </ds:schemaRefs>
</ds:datastoreItem>
</file>

<file path=customXml/itemProps344.xml><?xml version="1.0" encoding="utf-8"?>
<ds:datastoreItem xmlns:ds="http://schemas.openxmlformats.org/officeDocument/2006/customXml" ds:itemID="{DE8D27E6-853C-483F-A9C4-E90DC4854BC9}">
  <ds:schemaRefs>
    <ds:schemaRef ds:uri="ESRI.ArcGIS.Mapping.OfficeIntegration.PowerPointInfo"/>
  </ds:schemaRefs>
</ds:datastoreItem>
</file>

<file path=customXml/itemProps345.xml><?xml version="1.0" encoding="utf-8"?>
<ds:datastoreItem xmlns:ds="http://schemas.openxmlformats.org/officeDocument/2006/customXml" ds:itemID="{C19A98EB-95F0-46AA-8679-E92DD16987B4}">
  <ds:schemaRefs>
    <ds:schemaRef ds:uri="ESRI.ArcGIS.Mapping.OfficeIntegration.PowerPointInfo"/>
  </ds:schemaRefs>
</ds:datastoreItem>
</file>

<file path=customXml/itemProps346.xml><?xml version="1.0" encoding="utf-8"?>
<ds:datastoreItem xmlns:ds="http://schemas.openxmlformats.org/officeDocument/2006/customXml" ds:itemID="{9320DA4E-2C58-45F2-9AEA-BBD5D96D60F2}">
  <ds:schemaRefs>
    <ds:schemaRef ds:uri="ESRI.ArcGIS.Mapping.OfficeIntegration.PowerPointInfo"/>
  </ds:schemaRefs>
</ds:datastoreItem>
</file>

<file path=customXml/itemProps347.xml><?xml version="1.0" encoding="utf-8"?>
<ds:datastoreItem xmlns:ds="http://schemas.openxmlformats.org/officeDocument/2006/customXml" ds:itemID="{6E594B1A-9D1E-4CA4-8AEE-1BA49E2D993E}">
  <ds:schemaRefs>
    <ds:schemaRef ds:uri="ESRI.ArcGIS.Mapping.OfficeIntegration.PowerPointInfo"/>
  </ds:schemaRefs>
</ds:datastoreItem>
</file>

<file path=customXml/itemProps348.xml><?xml version="1.0" encoding="utf-8"?>
<ds:datastoreItem xmlns:ds="http://schemas.openxmlformats.org/officeDocument/2006/customXml" ds:itemID="{40026E9B-599C-4447-8639-ABB64DB3C24F}">
  <ds:schemaRefs>
    <ds:schemaRef ds:uri="ESRI.ArcGIS.Mapping.OfficeIntegration.PowerPointInfo"/>
  </ds:schemaRefs>
</ds:datastoreItem>
</file>

<file path=customXml/itemProps349.xml><?xml version="1.0" encoding="utf-8"?>
<ds:datastoreItem xmlns:ds="http://schemas.openxmlformats.org/officeDocument/2006/customXml" ds:itemID="{464D0FCD-301A-44BF-B104-A46FCABD4F70}">
  <ds:schemaRefs>
    <ds:schemaRef ds:uri="ESRI.ArcGIS.Mapping.OfficeIntegration.PowerPointInfo"/>
  </ds:schemaRefs>
</ds:datastoreItem>
</file>

<file path=customXml/itemProps35.xml><?xml version="1.0" encoding="utf-8"?>
<ds:datastoreItem xmlns:ds="http://schemas.openxmlformats.org/officeDocument/2006/customXml" ds:itemID="{7A309DCC-BC18-4042-8728-1740A8F8DED9}">
  <ds:schemaRefs>
    <ds:schemaRef ds:uri="ESRI.ArcGIS.Mapping.OfficeIntegration.PowerPointInfo"/>
  </ds:schemaRefs>
</ds:datastoreItem>
</file>

<file path=customXml/itemProps350.xml><?xml version="1.0" encoding="utf-8"?>
<ds:datastoreItem xmlns:ds="http://schemas.openxmlformats.org/officeDocument/2006/customXml" ds:itemID="{BB51C25E-650E-44C4-8ED7-661E6BE5ABCE}">
  <ds:schemaRefs>
    <ds:schemaRef ds:uri="ESRI.ArcGIS.Mapping.OfficeIntegration.PowerPointInfo"/>
  </ds:schemaRefs>
</ds:datastoreItem>
</file>

<file path=customXml/itemProps351.xml><?xml version="1.0" encoding="utf-8"?>
<ds:datastoreItem xmlns:ds="http://schemas.openxmlformats.org/officeDocument/2006/customXml" ds:itemID="{045A9B48-801B-496F-BFA9-B9D97D480D0F}">
  <ds:schemaRefs>
    <ds:schemaRef ds:uri="ESRI.ArcGIS.Mapping.OfficeIntegration.PowerPointInfo"/>
  </ds:schemaRefs>
</ds:datastoreItem>
</file>

<file path=customXml/itemProps352.xml><?xml version="1.0" encoding="utf-8"?>
<ds:datastoreItem xmlns:ds="http://schemas.openxmlformats.org/officeDocument/2006/customXml" ds:itemID="{5CA665FE-165F-43EC-838F-C7AD34429A66}">
  <ds:schemaRefs>
    <ds:schemaRef ds:uri="ESRI.ArcGIS.Mapping.OfficeIntegration.PowerPointInfo"/>
  </ds:schemaRefs>
</ds:datastoreItem>
</file>

<file path=customXml/itemProps353.xml><?xml version="1.0" encoding="utf-8"?>
<ds:datastoreItem xmlns:ds="http://schemas.openxmlformats.org/officeDocument/2006/customXml" ds:itemID="{EE22AB09-5260-409F-A8C2-0C910DF9EE5E}">
  <ds:schemaRefs>
    <ds:schemaRef ds:uri="ESRI.ArcGIS.Mapping.OfficeIntegration.PowerPointInfo"/>
  </ds:schemaRefs>
</ds:datastoreItem>
</file>

<file path=customXml/itemProps354.xml><?xml version="1.0" encoding="utf-8"?>
<ds:datastoreItem xmlns:ds="http://schemas.openxmlformats.org/officeDocument/2006/customXml" ds:itemID="{254F54EF-17A5-455A-BA94-249DE5FD676C}">
  <ds:schemaRefs>
    <ds:schemaRef ds:uri="ESRI.ArcGIS.Mapping.OfficeIntegration.PowerPointInfo"/>
  </ds:schemaRefs>
</ds:datastoreItem>
</file>

<file path=customXml/itemProps355.xml><?xml version="1.0" encoding="utf-8"?>
<ds:datastoreItem xmlns:ds="http://schemas.openxmlformats.org/officeDocument/2006/customXml" ds:itemID="{8FAA735E-3B9B-4744-9095-0279425E8E3E}">
  <ds:schemaRefs>
    <ds:schemaRef ds:uri="ESRI.ArcGIS.Mapping.OfficeIntegration.PowerPointInfo"/>
  </ds:schemaRefs>
</ds:datastoreItem>
</file>

<file path=customXml/itemProps356.xml><?xml version="1.0" encoding="utf-8"?>
<ds:datastoreItem xmlns:ds="http://schemas.openxmlformats.org/officeDocument/2006/customXml" ds:itemID="{88A6DA59-9FC5-4EE4-8698-20DF7BCACD2E}">
  <ds:schemaRefs>
    <ds:schemaRef ds:uri="ESRI.ArcGIS.Mapping.OfficeIntegration.PowerPointInfo"/>
  </ds:schemaRefs>
</ds:datastoreItem>
</file>

<file path=customXml/itemProps357.xml><?xml version="1.0" encoding="utf-8"?>
<ds:datastoreItem xmlns:ds="http://schemas.openxmlformats.org/officeDocument/2006/customXml" ds:itemID="{48472998-450E-43B4-A340-3A16DAB90447}">
  <ds:schemaRefs>
    <ds:schemaRef ds:uri="ESRI.ArcGIS.Mapping.OfficeIntegration.PowerPointInfo"/>
  </ds:schemaRefs>
</ds:datastoreItem>
</file>

<file path=customXml/itemProps358.xml><?xml version="1.0" encoding="utf-8"?>
<ds:datastoreItem xmlns:ds="http://schemas.openxmlformats.org/officeDocument/2006/customXml" ds:itemID="{EF57828A-3D46-420A-8BC0-7D936C561CE6}">
  <ds:schemaRefs>
    <ds:schemaRef ds:uri="ESRI.ArcGIS.Mapping.OfficeIntegration.PowerPointInfo"/>
  </ds:schemaRefs>
</ds:datastoreItem>
</file>

<file path=customXml/itemProps359.xml><?xml version="1.0" encoding="utf-8"?>
<ds:datastoreItem xmlns:ds="http://schemas.openxmlformats.org/officeDocument/2006/customXml" ds:itemID="{94F6B283-2ED0-48A5-8EB1-2A29ACB15AD1}">
  <ds:schemaRefs>
    <ds:schemaRef ds:uri="ESRI.ArcGIS.Mapping.OfficeIntegration.PowerPointInfo"/>
  </ds:schemaRefs>
</ds:datastoreItem>
</file>

<file path=customXml/itemProps36.xml><?xml version="1.0" encoding="utf-8"?>
<ds:datastoreItem xmlns:ds="http://schemas.openxmlformats.org/officeDocument/2006/customXml" ds:itemID="{2B0CEF27-8ED1-4F6E-9686-A71F023F1C6D}">
  <ds:schemaRefs>
    <ds:schemaRef ds:uri="ESRI.ArcGIS.Mapping.OfficeIntegration.PowerPointInfo"/>
  </ds:schemaRefs>
</ds:datastoreItem>
</file>

<file path=customXml/itemProps360.xml><?xml version="1.0" encoding="utf-8"?>
<ds:datastoreItem xmlns:ds="http://schemas.openxmlformats.org/officeDocument/2006/customXml" ds:itemID="{56B8F3F2-575A-407C-B778-CE055CB59730}">
  <ds:schemaRefs>
    <ds:schemaRef ds:uri="ESRI.ArcGIS.Mapping.OfficeIntegration.PowerPointInfo"/>
  </ds:schemaRefs>
</ds:datastoreItem>
</file>

<file path=customXml/itemProps361.xml><?xml version="1.0" encoding="utf-8"?>
<ds:datastoreItem xmlns:ds="http://schemas.openxmlformats.org/officeDocument/2006/customXml" ds:itemID="{D5474CC0-E67D-4B48-94D6-E5E27A98EA1A}">
  <ds:schemaRefs>
    <ds:schemaRef ds:uri="ESRI.ArcGIS.Mapping.OfficeIntegration.PowerPointInfo"/>
  </ds:schemaRefs>
</ds:datastoreItem>
</file>

<file path=customXml/itemProps362.xml><?xml version="1.0" encoding="utf-8"?>
<ds:datastoreItem xmlns:ds="http://schemas.openxmlformats.org/officeDocument/2006/customXml" ds:itemID="{C398B017-7D96-41A2-B168-0AE5A77A657B}">
  <ds:schemaRefs>
    <ds:schemaRef ds:uri="ESRI.ArcGIS.Mapping.OfficeIntegration.PowerPointInfo"/>
  </ds:schemaRefs>
</ds:datastoreItem>
</file>

<file path=customXml/itemProps363.xml><?xml version="1.0" encoding="utf-8"?>
<ds:datastoreItem xmlns:ds="http://schemas.openxmlformats.org/officeDocument/2006/customXml" ds:itemID="{2B54A92B-9B8F-4A2F-8181-A34920971769}">
  <ds:schemaRefs>
    <ds:schemaRef ds:uri="ESRI.ArcGIS.Mapping.OfficeIntegration.PowerPointInfo"/>
  </ds:schemaRefs>
</ds:datastoreItem>
</file>

<file path=customXml/itemProps364.xml><?xml version="1.0" encoding="utf-8"?>
<ds:datastoreItem xmlns:ds="http://schemas.openxmlformats.org/officeDocument/2006/customXml" ds:itemID="{3F37BD9C-DF6A-4F71-84CD-15AF9D773462}">
  <ds:schemaRefs>
    <ds:schemaRef ds:uri="ESRI.ArcGIS.Mapping.OfficeIntegration.PowerPointInfo"/>
  </ds:schemaRefs>
</ds:datastoreItem>
</file>

<file path=customXml/itemProps365.xml><?xml version="1.0" encoding="utf-8"?>
<ds:datastoreItem xmlns:ds="http://schemas.openxmlformats.org/officeDocument/2006/customXml" ds:itemID="{A3018D54-0DB2-457A-BCD7-DB0D375D690C}">
  <ds:schemaRefs>
    <ds:schemaRef ds:uri="ESRI.ArcGIS.Mapping.OfficeIntegration.PowerPointInfo"/>
  </ds:schemaRefs>
</ds:datastoreItem>
</file>

<file path=customXml/itemProps366.xml><?xml version="1.0" encoding="utf-8"?>
<ds:datastoreItem xmlns:ds="http://schemas.openxmlformats.org/officeDocument/2006/customXml" ds:itemID="{8FB01892-217E-426E-A97A-9DA86D6F1272}">
  <ds:schemaRefs>
    <ds:schemaRef ds:uri="ESRI.ArcGIS.Mapping.OfficeIntegration.PowerPointInfo"/>
  </ds:schemaRefs>
</ds:datastoreItem>
</file>

<file path=customXml/itemProps367.xml><?xml version="1.0" encoding="utf-8"?>
<ds:datastoreItem xmlns:ds="http://schemas.openxmlformats.org/officeDocument/2006/customXml" ds:itemID="{6C0ECF6B-7518-4A91-9555-32412FA4312D}">
  <ds:schemaRefs>
    <ds:schemaRef ds:uri="ESRI.ArcGIS.Mapping.OfficeIntegration.PowerPointInfo"/>
  </ds:schemaRefs>
</ds:datastoreItem>
</file>

<file path=customXml/itemProps368.xml><?xml version="1.0" encoding="utf-8"?>
<ds:datastoreItem xmlns:ds="http://schemas.openxmlformats.org/officeDocument/2006/customXml" ds:itemID="{AE418EE8-75A1-4389-8DF8-4BCB359A111D}">
  <ds:schemaRefs>
    <ds:schemaRef ds:uri="ESRI.ArcGIS.Mapping.OfficeIntegration.PowerPointInfo"/>
  </ds:schemaRefs>
</ds:datastoreItem>
</file>

<file path=customXml/itemProps369.xml><?xml version="1.0" encoding="utf-8"?>
<ds:datastoreItem xmlns:ds="http://schemas.openxmlformats.org/officeDocument/2006/customXml" ds:itemID="{2BA303A1-1749-4675-9452-485C1B9F2E7A}">
  <ds:schemaRefs>
    <ds:schemaRef ds:uri="ESRI.ArcGIS.Mapping.OfficeIntegration.PowerPointInfo"/>
  </ds:schemaRefs>
</ds:datastoreItem>
</file>

<file path=customXml/itemProps37.xml><?xml version="1.0" encoding="utf-8"?>
<ds:datastoreItem xmlns:ds="http://schemas.openxmlformats.org/officeDocument/2006/customXml" ds:itemID="{FF5911AE-2A77-4F6C-A6B6-B9456E5F26E2}">
  <ds:schemaRefs>
    <ds:schemaRef ds:uri="ESRI.ArcGIS.Mapping.OfficeIntegration.PowerPointInfo"/>
  </ds:schemaRefs>
</ds:datastoreItem>
</file>

<file path=customXml/itemProps370.xml><?xml version="1.0" encoding="utf-8"?>
<ds:datastoreItem xmlns:ds="http://schemas.openxmlformats.org/officeDocument/2006/customXml" ds:itemID="{19C29AA2-8EEA-4307-B61C-1E01F58A0F9C}">
  <ds:schemaRefs>
    <ds:schemaRef ds:uri="ESRI.ArcGIS.Mapping.OfficeIntegration.PowerPointInfo"/>
  </ds:schemaRefs>
</ds:datastoreItem>
</file>

<file path=customXml/itemProps371.xml><?xml version="1.0" encoding="utf-8"?>
<ds:datastoreItem xmlns:ds="http://schemas.openxmlformats.org/officeDocument/2006/customXml" ds:itemID="{41529DF5-FA3A-4B98-A05D-2E42AFED6A8C}">
  <ds:schemaRefs>
    <ds:schemaRef ds:uri="ESRI.ArcGIS.Mapping.OfficeIntegration.PowerPointInfo"/>
  </ds:schemaRefs>
</ds:datastoreItem>
</file>

<file path=customXml/itemProps372.xml><?xml version="1.0" encoding="utf-8"?>
<ds:datastoreItem xmlns:ds="http://schemas.openxmlformats.org/officeDocument/2006/customXml" ds:itemID="{A59727AA-6CCC-42D2-8C02-B9FDEC2A3EDF}">
  <ds:schemaRefs>
    <ds:schemaRef ds:uri="ESRI.ArcGIS.Mapping.OfficeIntegration.PowerPointInfo"/>
  </ds:schemaRefs>
</ds:datastoreItem>
</file>

<file path=customXml/itemProps373.xml><?xml version="1.0" encoding="utf-8"?>
<ds:datastoreItem xmlns:ds="http://schemas.openxmlformats.org/officeDocument/2006/customXml" ds:itemID="{675C5675-15F4-4A52-B657-BE13CDC97A12}">
  <ds:schemaRefs>
    <ds:schemaRef ds:uri="ESRI.ArcGIS.Mapping.OfficeIntegration.PowerPointInfo"/>
  </ds:schemaRefs>
</ds:datastoreItem>
</file>

<file path=customXml/itemProps374.xml><?xml version="1.0" encoding="utf-8"?>
<ds:datastoreItem xmlns:ds="http://schemas.openxmlformats.org/officeDocument/2006/customXml" ds:itemID="{2401CDC1-6C62-4963-9D83-F305D86BDB2D}">
  <ds:schemaRefs>
    <ds:schemaRef ds:uri="ESRI.ArcGIS.Mapping.OfficeIntegration.PowerPointInfo"/>
  </ds:schemaRefs>
</ds:datastoreItem>
</file>

<file path=customXml/itemProps375.xml><?xml version="1.0" encoding="utf-8"?>
<ds:datastoreItem xmlns:ds="http://schemas.openxmlformats.org/officeDocument/2006/customXml" ds:itemID="{98184636-4DCC-4EFC-819C-6759E40F563C}">
  <ds:schemaRefs>
    <ds:schemaRef ds:uri="ESRI.ArcGIS.Mapping.OfficeIntegration.PowerPointInfo"/>
  </ds:schemaRefs>
</ds:datastoreItem>
</file>

<file path=customXml/itemProps376.xml><?xml version="1.0" encoding="utf-8"?>
<ds:datastoreItem xmlns:ds="http://schemas.openxmlformats.org/officeDocument/2006/customXml" ds:itemID="{B70F2474-3F11-4ACB-9684-67E0E0C275BD}">
  <ds:schemaRefs>
    <ds:schemaRef ds:uri="ESRI.ArcGIS.Mapping.OfficeIntegration.PowerPointInfo"/>
  </ds:schemaRefs>
</ds:datastoreItem>
</file>

<file path=customXml/itemProps377.xml><?xml version="1.0" encoding="utf-8"?>
<ds:datastoreItem xmlns:ds="http://schemas.openxmlformats.org/officeDocument/2006/customXml" ds:itemID="{A68AAB9B-43F1-4792-BE16-DA09678CC82F}">
  <ds:schemaRefs>
    <ds:schemaRef ds:uri="ESRI.ArcGIS.Mapping.OfficeIntegration.PowerPointInfo"/>
  </ds:schemaRefs>
</ds:datastoreItem>
</file>

<file path=customXml/itemProps378.xml><?xml version="1.0" encoding="utf-8"?>
<ds:datastoreItem xmlns:ds="http://schemas.openxmlformats.org/officeDocument/2006/customXml" ds:itemID="{BA515174-39FA-4822-BACF-0141BD6EBE67}">
  <ds:schemaRefs>
    <ds:schemaRef ds:uri="ESRI.ArcGIS.Mapping.OfficeIntegration.PowerPointInfo"/>
  </ds:schemaRefs>
</ds:datastoreItem>
</file>

<file path=customXml/itemProps379.xml><?xml version="1.0" encoding="utf-8"?>
<ds:datastoreItem xmlns:ds="http://schemas.openxmlformats.org/officeDocument/2006/customXml" ds:itemID="{A4F36C0C-42A0-4E6C-9998-E11C40E19901}">
  <ds:schemaRefs>
    <ds:schemaRef ds:uri="ESRI.ArcGIS.Mapping.OfficeIntegration.PowerPointInfo"/>
  </ds:schemaRefs>
</ds:datastoreItem>
</file>

<file path=customXml/itemProps38.xml><?xml version="1.0" encoding="utf-8"?>
<ds:datastoreItem xmlns:ds="http://schemas.openxmlformats.org/officeDocument/2006/customXml" ds:itemID="{FB0B9CF7-EDD4-42D0-89A0-310B910127F3}">
  <ds:schemaRefs>
    <ds:schemaRef ds:uri="ESRI.ArcGIS.Mapping.OfficeIntegration.PowerPointInfo"/>
  </ds:schemaRefs>
</ds:datastoreItem>
</file>

<file path=customXml/itemProps380.xml><?xml version="1.0" encoding="utf-8"?>
<ds:datastoreItem xmlns:ds="http://schemas.openxmlformats.org/officeDocument/2006/customXml" ds:itemID="{979F095B-BEEB-47A6-A352-78B8C2AE1199}">
  <ds:schemaRefs>
    <ds:schemaRef ds:uri="ESRI.ArcGIS.Mapping.OfficeIntegration.PowerPointInfo"/>
  </ds:schemaRefs>
</ds:datastoreItem>
</file>

<file path=customXml/itemProps381.xml><?xml version="1.0" encoding="utf-8"?>
<ds:datastoreItem xmlns:ds="http://schemas.openxmlformats.org/officeDocument/2006/customXml" ds:itemID="{B4F80C64-6CB8-4809-8822-C9A5399D88F1}">
  <ds:schemaRefs>
    <ds:schemaRef ds:uri="ESRI.ArcGIS.Mapping.OfficeIntegration.PowerPointInfo"/>
  </ds:schemaRefs>
</ds:datastoreItem>
</file>

<file path=customXml/itemProps382.xml><?xml version="1.0" encoding="utf-8"?>
<ds:datastoreItem xmlns:ds="http://schemas.openxmlformats.org/officeDocument/2006/customXml" ds:itemID="{D335F4C9-2CC0-4F3F-BC93-1F1915944F42}">
  <ds:schemaRefs>
    <ds:schemaRef ds:uri="ESRI.ArcGIS.Mapping.OfficeIntegration.PowerPointInfo"/>
  </ds:schemaRefs>
</ds:datastoreItem>
</file>

<file path=customXml/itemProps383.xml><?xml version="1.0" encoding="utf-8"?>
<ds:datastoreItem xmlns:ds="http://schemas.openxmlformats.org/officeDocument/2006/customXml" ds:itemID="{97B507C9-260B-4194-BBE8-0CF6B8384200}">
  <ds:schemaRefs>
    <ds:schemaRef ds:uri="ESRI.ArcGIS.Mapping.OfficeIntegration.PowerPointInfo"/>
  </ds:schemaRefs>
</ds:datastoreItem>
</file>

<file path=customXml/itemProps384.xml><?xml version="1.0" encoding="utf-8"?>
<ds:datastoreItem xmlns:ds="http://schemas.openxmlformats.org/officeDocument/2006/customXml" ds:itemID="{AF263085-0E52-45FC-BDD2-1363D1C9E100}">
  <ds:schemaRefs>
    <ds:schemaRef ds:uri="ESRI.ArcGIS.Mapping.OfficeIntegration.PowerPointInfo"/>
  </ds:schemaRefs>
</ds:datastoreItem>
</file>

<file path=customXml/itemProps385.xml><?xml version="1.0" encoding="utf-8"?>
<ds:datastoreItem xmlns:ds="http://schemas.openxmlformats.org/officeDocument/2006/customXml" ds:itemID="{1EAA7DE4-74CB-42BB-A5B7-BF752229D63A}">
  <ds:schemaRefs>
    <ds:schemaRef ds:uri="ESRI.ArcGIS.Mapping.OfficeIntegration.PowerPointInfo"/>
  </ds:schemaRefs>
</ds:datastoreItem>
</file>

<file path=customXml/itemProps386.xml><?xml version="1.0" encoding="utf-8"?>
<ds:datastoreItem xmlns:ds="http://schemas.openxmlformats.org/officeDocument/2006/customXml" ds:itemID="{DD61AC5B-A351-4A57-86C1-665CCB02D226}">
  <ds:schemaRefs>
    <ds:schemaRef ds:uri="ESRI.ArcGIS.Mapping.OfficeIntegration.PowerPointInfo"/>
  </ds:schemaRefs>
</ds:datastoreItem>
</file>

<file path=customXml/itemProps387.xml><?xml version="1.0" encoding="utf-8"?>
<ds:datastoreItem xmlns:ds="http://schemas.openxmlformats.org/officeDocument/2006/customXml" ds:itemID="{5A493121-728A-40E3-95AC-F0F0D7C8D6FD}">
  <ds:schemaRefs>
    <ds:schemaRef ds:uri="ESRI.ArcGIS.Mapping.OfficeIntegration.PowerPointInfo"/>
  </ds:schemaRefs>
</ds:datastoreItem>
</file>

<file path=customXml/itemProps388.xml><?xml version="1.0" encoding="utf-8"?>
<ds:datastoreItem xmlns:ds="http://schemas.openxmlformats.org/officeDocument/2006/customXml" ds:itemID="{75041792-9EF0-47A0-9D6D-3F6472010A42}">
  <ds:schemaRefs>
    <ds:schemaRef ds:uri="ESRI.ArcGIS.Mapping.OfficeIntegration.PowerPointInfo"/>
  </ds:schemaRefs>
</ds:datastoreItem>
</file>

<file path=customXml/itemProps389.xml><?xml version="1.0" encoding="utf-8"?>
<ds:datastoreItem xmlns:ds="http://schemas.openxmlformats.org/officeDocument/2006/customXml" ds:itemID="{64C32FBF-2435-428A-90AB-E63EE96AE402}">
  <ds:schemaRefs>
    <ds:schemaRef ds:uri="ESRI.ArcGIS.Mapping.OfficeIntegration.PowerPointInfo"/>
  </ds:schemaRefs>
</ds:datastoreItem>
</file>

<file path=customXml/itemProps39.xml><?xml version="1.0" encoding="utf-8"?>
<ds:datastoreItem xmlns:ds="http://schemas.openxmlformats.org/officeDocument/2006/customXml" ds:itemID="{4845BD44-9573-43B4-905C-B9011BB6C017}">
  <ds:schemaRefs>
    <ds:schemaRef ds:uri="ESRI.ArcGIS.Mapping.OfficeIntegration.PowerPointInfo"/>
  </ds:schemaRefs>
</ds:datastoreItem>
</file>

<file path=customXml/itemProps390.xml><?xml version="1.0" encoding="utf-8"?>
<ds:datastoreItem xmlns:ds="http://schemas.openxmlformats.org/officeDocument/2006/customXml" ds:itemID="{34569A22-4E23-42EF-96D2-0D58196EA5F1}">
  <ds:schemaRefs>
    <ds:schemaRef ds:uri="ESRI.ArcGIS.Mapping.OfficeIntegration.PowerPointInfo"/>
  </ds:schemaRefs>
</ds:datastoreItem>
</file>

<file path=customXml/itemProps391.xml><?xml version="1.0" encoding="utf-8"?>
<ds:datastoreItem xmlns:ds="http://schemas.openxmlformats.org/officeDocument/2006/customXml" ds:itemID="{5939314B-6C6A-40FC-B76A-60B1A677BFEB}">
  <ds:schemaRefs>
    <ds:schemaRef ds:uri="ESRI.ArcGIS.Mapping.OfficeIntegration.PowerPointInfo"/>
  </ds:schemaRefs>
</ds:datastoreItem>
</file>

<file path=customXml/itemProps392.xml><?xml version="1.0" encoding="utf-8"?>
<ds:datastoreItem xmlns:ds="http://schemas.openxmlformats.org/officeDocument/2006/customXml" ds:itemID="{2A98BBA7-4012-41E7-9E00-07E9EAE01BF7}">
  <ds:schemaRefs>
    <ds:schemaRef ds:uri="ESRI.ArcGIS.Mapping.OfficeIntegration.PowerPointInfo"/>
  </ds:schemaRefs>
</ds:datastoreItem>
</file>

<file path=customXml/itemProps393.xml><?xml version="1.0" encoding="utf-8"?>
<ds:datastoreItem xmlns:ds="http://schemas.openxmlformats.org/officeDocument/2006/customXml" ds:itemID="{3619058F-0FEE-4826-8F89-3F477D8EC377}">
  <ds:schemaRefs>
    <ds:schemaRef ds:uri="ESRI.ArcGIS.Mapping.OfficeIntegration.PowerPointInfo"/>
  </ds:schemaRefs>
</ds:datastoreItem>
</file>

<file path=customXml/itemProps394.xml><?xml version="1.0" encoding="utf-8"?>
<ds:datastoreItem xmlns:ds="http://schemas.openxmlformats.org/officeDocument/2006/customXml" ds:itemID="{30472B86-9F21-4ADB-BF1D-F2BA7A0E8887}">
  <ds:schemaRefs>
    <ds:schemaRef ds:uri="ESRI.ArcGIS.Mapping.OfficeIntegration.PowerPointInfo"/>
  </ds:schemaRefs>
</ds:datastoreItem>
</file>

<file path=customXml/itemProps395.xml><?xml version="1.0" encoding="utf-8"?>
<ds:datastoreItem xmlns:ds="http://schemas.openxmlformats.org/officeDocument/2006/customXml" ds:itemID="{21F7CE42-D3F8-4509-9AA2-B0195F5DDA68}">
  <ds:schemaRefs>
    <ds:schemaRef ds:uri="ESRI.ArcGIS.Mapping.OfficeIntegration.PowerPointInfo"/>
  </ds:schemaRefs>
</ds:datastoreItem>
</file>

<file path=customXml/itemProps396.xml><?xml version="1.0" encoding="utf-8"?>
<ds:datastoreItem xmlns:ds="http://schemas.openxmlformats.org/officeDocument/2006/customXml" ds:itemID="{1F63984E-9360-4DD8-9223-70A79AB1C11B}">
  <ds:schemaRefs>
    <ds:schemaRef ds:uri="ESRI.ArcGIS.Mapping.OfficeIntegration.PowerPointInfo"/>
  </ds:schemaRefs>
</ds:datastoreItem>
</file>

<file path=customXml/itemProps397.xml><?xml version="1.0" encoding="utf-8"?>
<ds:datastoreItem xmlns:ds="http://schemas.openxmlformats.org/officeDocument/2006/customXml" ds:itemID="{B1532F4A-D743-4FAE-9103-DA753DE8C4C9}">
  <ds:schemaRefs>
    <ds:schemaRef ds:uri="ESRI.ArcGIS.Mapping.OfficeIntegration.PowerPointInfo"/>
  </ds:schemaRefs>
</ds:datastoreItem>
</file>

<file path=customXml/itemProps398.xml><?xml version="1.0" encoding="utf-8"?>
<ds:datastoreItem xmlns:ds="http://schemas.openxmlformats.org/officeDocument/2006/customXml" ds:itemID="{3733C6D5-1645-49E6-8EFB-4A39D11586B6}">
  <ds:schemaRefs>
    <ds:schemaRef ds:uri="ESRI.ArcGIS.Mapping.OfficeIntegration.PowerPointInfo"/>
  </ds:schemaRefs>
</ds:datastoreItem>
</file>

<file path=customXml/itemProps399.xml><?xml version="1.0" encoding="utf-8"?>
<ds:datastoreItem xmlns:ds="http://schemas.openxmlformats.org/officeDocument/2006/customXml" ds:itemID="{C9C192A0-2C9A-4888-AE87-C6EA4577BCAE}">
  <ds:schemaRefs>
    <ds:schemaRef ds:uri="ESRI.ArcGIS.Mapping.OfficeIntegration.PowerPointInfo"/>
  </ds:schemaRefs>
</ds:datastoreItem>
</file>

<file path=customXml/itemProps4.xml><?xml version="1.0" encoding="utf-8"?>
<ds:datastoreItem xmlns:ds="http://schemas.openxmlformats.org/officeDocument/2006/customXml" ds:itemID="{F0E5903B-3C3A-4596-BA0A-44B8B483B61C}">
  <ds:schemaRefs>
    <ds:schemaRef ds:uri="ESRI.ArcGIS.Mapping.OfficeIntegration.PowerPointInfo"/>
  </ds:schemaRefs>
</ds:datastoreItem>
</file>

<file path=customXml/itemProps40.xml><?xml version="1.0" encoding="utf-8"?>
<ds:datastoreItem xmlns:ds="http://schemas.openxmlformats.org/officeDocument/2006/customXml" ds:itemID="{94DE407C-4C9B-40A1-85D3-D191CF7B21CB}">
  <ds:schemaRefs>
    <ds:schemaRef ds:uri="ESRI.ArcGIS.Mapping.OfficeIntegration.PowerPointInfo"/>
  </ds:schemaRefs>
</ds:datastoreItem>
</file>

<file path=customXml/itemProps400.xml><?xml version="1.0" encoding="utf-8"?>
<ds:datastoreItem xmlns:ds="http://schemas.openxmlformats.org/officeDocument/2006/customXml" ds:itemID="{EA813379-1277-4A92-908A-1F6091A2C3A6}">
  <ds:schemaRefs>
    <ds:schemaRef ds:uri="ESRI.ArcGIS.Mapping.OfficeIntegration.PowerPointInfo"/>
  </ds:schemaRefs>
</ds:datastoreItem>
</file>

<file path=customXml/itemProps401.xml><?xml version="1.0" encoding="utf-8"?>
<ds:datastoreItem xmlns:ds="http://schemas.openxmlformats.org/officeDocument/2006/customXml" ds:itemID="{583A5B1E-9976-4D66-BC9B-BE1AB024DC18}">
  <ds:schemaRefs>
    <ds:schemaRef ds:uri="ESRI.ArcGIS.Mapping.OfficeIntegration.PowerPointInfo"/>
  </ds:schemaRefs>
</ds:datastoreItem>
</file>

<file path=customXml/itemProps402.xml><?xml version="1.0" encoding="utf-8"?>
<ds:datastoreItem xmlns:ds="http://schemas.openxmlformats.org/officeDocument/2006/customXml" ds:itemID="{A53BACC3-23FF-4643-AABD-A6DC0B163143}">
  <ds:schemaRefs>
    <ds:schemaRef ds:uri="ESRI.ArcGIS.Mapping.OfficeIntegration.PowerPointInfo"/>
  </ds:schemaRefs>
</ds:datastoreItem>
</file>

<file path=customXml/itemProps403.xml><?xml version="1.0" encoding="utf-8"?>
<ds:datastoreItem xmlns:ds="http://schemas.openxmlformats.org/officeDocument/2006/customXml" ds:itemID="{DF2988EA-0874-4E44-A2DF-074E17632D6B}">
  <ds:schemaRefs>
    <ds:schemaRef ds:uri="ESRI.ArcGIS.Mapping.OfficeIntegration.PowerPointInfo"/>
  </ds:schemaRefs>
</ds:datastoreItem>
</file>

<file path=customXml/itemProps404.xml><?xml version="1.0" encoding="utf-8"?>
<ds:datastoreItem xmlns:ds="http://schemas.openxmlformats.org/officeDocument/2006/customXml" ds:itemID="{56278545-2502-4C34-BA71-206407058B85}">
  <ds:schemaRefs>
    <ds:schemaRef ds:uri="ESRI.ArcGIS.Mapping.OfficeIntegration.PowerPointInfo"/>
  </ds:schemaRefs>
</ds:datastoreItem>
</file>

<file path=customXml/itemProps405.xml><?xml version="1.0" encoding="utf-8"?>
<ds:datastoreItem xmlns:ds="http://schemas.openxmlformats.org/officeDocument/2006/customXml" ds:itemID="{3DD1C6AA-F5FC-4B96-A797-A09940A6DEC3}">
  <ds:schemaRefs>
    <ds:schemaRef ds:uri="ESRI.ArcGIS.Mapping.OfficeIntegration.PowerPointInfo"/>
  </ds:schemaRefs>
</ds:datastoreItem>
</file>

<file path=customXml/itemProps406.xml><?xml version="1.0" encoding="utf-8"?>
<ds:datastoreItem xmlns:ds="http://schemas.openxmlformats.org/officeDocument/2006/customXml" ds:itemID="{ED9B5D0E-8FDA-4E4B-B6B7-E732A89ECC83}">
  <ds:schemaRefs>
    <ds:schemaRef ds:uri="ESRI.ArcGIS.Mapping.OfficeIntegration.PowerPointInfo"/>
  </ds:schemaRefs>
</ds:datastoreItem>
</file>

<file path=customXml/itemProps407.xml><?xml version="1.0" encoding="utf-8"?>
<ds:datastoreItem xmlns:ds="http://schemas.openxmlformats.org/officeDocument/2006/customXml" ds:itemID="{6311512D-59C8-4661-886C-DC05F217C187}">
  <ds:schemaRefs>
    <ds:schemaRef ds:uri="ESRI.ArcGIS.Mapping.OfficeIntegration.PowerPointInfo"/>
  </ds:schemaRefs>
</ds:datastoreItem>
</file>

<file path=customXml/itemProps408.xml><?xml version="1.0" encoding="utf-8"?>
<ds:datastoreItem xmlns:ds="http://schemas.openxmlformats.org/officeDocument/2006/customXml" ds:itemID="{28194093-D0E3-47C8-B04B-8CAF3675A23B}">
  <ds:schemaRefs>
    <ds:schemaRef ds:uri="ESRI.ArcGIS.Mapping.OfficeIntegration.PowerPointInfo"/>
  </ds:schemaRefs>
</ds:datastoreItem>
</file>

<file path=customXml/itemProps409.xml><?xml version="1.0" encoding="utf-8"?>
<ds:datastoreItem xmlns:ds="http://schemas.openxmlformats.org/officeDocument/2006/customXml" ds:itemID="{2BA95043-C466-49DF-A046-D8199A56A904}">
  <ds:schemaRefs>
    <ds:schemaRef ds:uri="ESRI.ArcGIS.Mapping.OfficeIntegration.PowerPointInfo"/>
  </ds:schemaRefs>
</ds:datastoreItem>
</file>

<file path=customXml/itemProps41.xml><?xml version="1.0" encoding="utf-8"?>
<ds:datastoreItem xmlns:ds="http://schemas.openxmlformats.org/officeDocument/2006/customXml" ds:itemID="{0192E08B-594F-4897-AEA5-076B3D17C82C}">
  <ds:schemaRefs>
    <ds:schemaRef ds:uri="ESRI.ArcGIS.Mapping.OfficeIntegration.PowerPointInfo"/>
  </ds:schemaRefs>
</ds:datastoreItem>
</file>

<file path=customXml/itemProps410.xml><?xml version="1.0" encoding="utf-8"?>
<ds:datastoreItem xmlns:ds="http://schemas.openxmlformats.org/officeDocument/2006/customXml" ds:itemID="{D0B6F34F-57E9-49F6-98AA-107B752BCA83}">
  <ds:schemaRefs>
    <ds:schemaRef ds:uri="ESRI.ArcGIS.Mapping.OfficeIntegration.PowerPointInfo"/>
  </ds:schemaRefs>
</ds:datastoreItem>
</file>

<file path=customXml/itemProps411.xml><?xml version="1.0" encoding="utf-8"?>
<ds:datastoreItem xmlns:ds="http://schemas.openxmlformats.org/officeDocument/2006/customXml" ds:itemID="{0FCDA55F-5B18-44CD-9044-0B7A445F22D8}">
  <ds:schemaRefs>
    <ds:schemaRef ds:uri="ESRI.ArcGIS.Mapping.OfficeIntegration.PowerPointInfo"/>
  </ds:schemaRefs>
</ds:datastoreItem>
</file>

<file path=customXml/itemProps412.xml><?xml version="1.0" encoding="utf-8"?>
<ds:datastoreItem xmlns:ds="http://schemas.openxmlformats.org/officeDocument/2006/customXml" ds:itemID="{2BF27100-196D-4D41-8CEC-B508A8EDF843}">
  <ds:schemaRefs>
    <ds:schemaRef ds:uri="ESRI.ArcGIS.Mapping.OfficeIntegration.PowerPointInfo"/>
  </ds:schemaRefs>
</ds:datastoreItem>
</file>

<file path=customXml/itemProps413.xml><?xml version="1.0" encoding="utf-8"?>
<ds:datastoreItem xmlns:ds="http://schemas.openxmlformats.org/officeDocument/2006/customXml" ds:itemID="{BEF5B057-07C9-41A9-BC21-0FC61CE99E0D}">
  <ds:schemaRefs>
    <ds:schemaRef ds:uri="ESRI.ArcGIS.Mapping.OfficeIntegration.PowerPointInfo"/>
  </ds:schemaRefs>
</ds:datastoreItem>
</file>

<file path=customXml/itemProps414.xml><?xml version="1.0" encoding="utf-8"?>
<ds:datastoreItem xmlns:ds="http://schemas.openxmlformats.org/officeDocument/2006/customXml" ds:itemID="{23A29F94-9CB4-401C-A949-FD33B7B36367}">
  <ds:schemaRefs>
    <ds:schemaRef ds:uri="ESRI.ArcGIS.Mapping.OfficeIntegration.PowerPointInfo"/>
  </ds:schemaRefs>
</ds:datastoreItem>
</file>

<file path=customXml/itemProps415.xml><?xml version="1.0" encoding="utf-8"?>
<ds:datastoreItem xmlns:ds="http://schemas.openxmlformats.org/officeDocument/2006/customXml" ds:itemID="{7ED4C06D-1CE6-455F-9177-3771C6FE69B8}">
  <ds:schemaRefs>
    <ds:schemaRef ds:uri="ESRI.ArcGIS.Mapping.OfficeIntegration.PowerPointInfo"/>
  </ds:schemaRefs>
</ds:datastoreItem>
</file>

<file path=customXml/itemProps42.xml><?xml version="1.0" encoding="utf-8"?>
<ds:datastoreItem xmlns:ds="http://schemas.openxmlformats.org/officeDocument/2006/customXml" ds:itemID="{86E49610-A0B6-432A-A418-E0590E0843C6}">
  <ds:schemaRefs>
    <ds:schemaRef ds:uri="ESRI.ArcGIS.Mapping.OfficeIntegration.PowerPointInfo"/>
  </ds:schemaRefs>
</ds:datastoreItem>
</file>

<file path=customXml/itemProps43.xml><?xml version="1.0" encoding="utf-8"?>
<ds:datastoreItem xmlns:ds="http://schemas.openxmlformats.org/officeDocument/2006/customXml" ds:itemID="{FE268660-118F-408D-BDA3-3D56F4026F26}">
  <ds:schemaRefs>
    <ds:schemaRef ds:uri="ESRI.ArcGIS.Mapping.OfficeIntegration.PowerPointInfo"/>
  </ds:schemaRefs>
</ds:datastoreItem>
</file>

<file path=customXml/itemProps44.xml><?xml version="1.0" encoding="utf-8"?>
<ds:datastoreItem xmlns:ds="http://schemas.openxmlformats.org/officeDocument/2006/customXml" ds:itemID="{46081395-D02E-4348-A72D-58C64758F816}">
  <ds:schemaRefs>
    <ds:schemaRef ds:uri="ESRI.ArcGIS.Mapping.OfficeIntegration.PowerPointInfo"/>
  </ds:schemaRefs>
</ds:datastoreItem>
</file>

<file path=customXml/itemProps45.xml><?xml version="1.0" encoding="utf-8"?>
<ds:datastoreItem xmlns:ds="http://schemas.openxmlformats.org/officeDocument/2006/customXml" ds:itemID="{434FB986-F9BE-487D-8EB0-1C98A4B377EC}">
  <ds:schemaRefs>
    <ds:schemaRef ds:uri="ESRI.ArcGIS.Mapping.OfficeIntegration.PowerPointInfo"/>
  </ds:schemaRefs>
</ds:datastoreItem>
</file>

<file path=customXml/itemProps46.xml><?xml version="1.0" encoding="utf-8"?>
<ds:datastoreItem xmlns:ds="http://schemas.openxmlformats.org/officeDocument/2006/customXml" ds:itemID="{5E8ECB6A-B03E-4914-AEEA-BB25E85DE5C4}">
  <ds:schemaRefs>
    <ds:schemaRef ds:uri="ESRI.ArcGIS.Mapping.OfficeIntegration.PowerPointInfo"/>
  </ds:schemaRefs>
</ds:datastoreItem>
</file>

<file path=customXml/itemProps47.xml><?xml version="1.0" encoding="utf-8"?>
<ds:datastoreItem xmlns:ds="http://schemas.openxmlformats.org/officeDocument/2006/customXml" ds:itemID="{4201D2F8-9594-44AE-A983-63EFED5607D2}">
  <ds:schemaRefs>
    <ds:schemaRef ds:uri="ESRI.ArcGIS.Mapping.OfficeIntegration.PowerPointInfo"/>
  </ds:schemaRefs>
</ds:datastoreItem>
</file>

<file path=customXml/itemProps48.xml><?xml version="1.0" encoding="utf-8"?>
<ds:datastoreItem xmlns:ds="http://schemas.openxmlformats.org/officeDocument/2006/customXml" ds:itemID="{1A49D609-F2D0-4041-8658-C378D5A38DB5}">
  <ds:schemaRefs>
    <ds:schemaRef ds:uri="ESRI.ArcGIS.Mapping.OfficeIntegration.PowerPointInfo"/>
  </ds:schemaRefs>
</ds:datastoreItem>
</file>

<file path=customXml/itemProps49.xml><?xml version="1.0" encoding="utf-8"?>
<ds:datastoreItem xmlns:ds="http://schemas.openxmlformats.org/officeDocument/2006/customXml" ds:itemID="{53A47658-F107-4B56-B69F-99DF5304D858}">
  <ds:schemaRefs>
    <ds:schemaRef ds:uri="ESRI.ArcGIS.Mapping.OfficeIntegration.PowerPointInfo"/>
  </ds:schemaRefs>
</ds:datastoreItem>
</file>

<file path=customXml/itemProps5.xml><?xml version="1.0" encoding="utf-8"?>
<ds:datastoreItem xmlns:ds="http://schemas.openxmlformats.org/officeDocument/2006/customXml" ds:itemID="{E1654544-32F4-4B4F-8485-EF146855069F}">
  <ds:schemaRefs>
    <ds:schemaRef ds:uri="ESRI.ArcGIS.Mapping.OfficeIntegration.PowerPointInfo"/>
  </ds:schemaRefs>
</ds:datastoreItem>
</file>

<file path=customXml/itemProps50.xml><?xml version="1.0" encoding="utf-8"?>
<ds:datastoreItem xmlns:ds="http://schemas.openxmlformats.org/officeDocument/2006/customXml" ds:itemID="{15663F64-30A3-4DBF-9F61-0E9A8D41D71D}">
  <ds:schemaRefs>
    <ds:schemaRef ds:uri="ESRI.ArcGIS.Mapping.OfficeIntegration.PowerPointInfo"/>
  </ds:schemaRefs>
</ds:datastoreItem>
</file>

<file path=customXml/itemProps51.xml><?xml version="1.0" encoding="utf-8"?>
<ds:datastoreItem xmlns:ds="http://schemas.openxmlformats.org/officeDocument/2006/customXml" ds:itemID="{CB1EDB43-D54A-4F77-812E-7A2D1FBD7034}">
  <ds:schemaRefs>
    <ds:schemaRef ds:uri="ESRI.ArcGIS.Mapping.OfficeIntegration.PowerPointInfo"/>
  </ds:schemaRefs>
</ds:datastoreItem>
</file>

<file path=customXml/itemProps52.xml><?xml version="1.0" encoding="utf-8"?>
<ds:datastoreItem xmlns:ds="http://schemas.openxmlformats.org/officeDocument/2006/customXml" ds:itemID="{83A92CC8-519A-4193-B7AF-66A25DAEA390}">
  <ds:schemaRefs>
    <ds:schemaRef ds:uri="ESRI.ArcGIS.Mapping.OfficeIntegration.PowerPointInfo"/>
  </ds:schemaRefs>
</ds:datastoreItem>
</file>

<file path=customXml/itemProps53.xml><?xml version="1.0" encoding="utf-8"?>
<ds:datastoreItem xmlns:ds="http://schemas.openxmlformats.org/officeDocument/2006/customXml" ds:itemID="{1CCAE774-42CF-423D-BB31-EA39C54EEC93}">
  <ds:schemaRefs>
    <ds:schemaRef ds:uri="ESRI.ArcGIS.Mapping.OfficeIntegration.PowerPointInfo"/>
  </ds:schemaRefs>
</ds:datastoreItem>
</file>

<file path=customXml/itemProps54.xml><?xml version="1.0" encoding="utf-8"?>
<ds:datastoreItem xmlns:ds="http://schemas.openxmlformats.org/officeDocument/2006/customXml" ds:itemID="{01528B32-0D7E-4088-B9CC-BF7C1BE51056}">
  <ds:schemaRefs>
    <ds:schemaRef ds:uri="ESRI.ArcGIS.Mapping.OfficeIntegration.PowerPointInfo"/>
  </ds:schemaRefs>
</ds:datastoreItem>
</file>

<file path=customXml/itemProps55.xml><?xml version="1.0" encoding="utf-8"?>
<ds:datastoreItem xmlns:ds="http://schemas.openxmlformats.org/officeDocument/2006/customXml" ds:itemID="{754AC10C-A114-4948-9BCB-5064E10B1601}">
  <ds:schemaRefs>
    <ds:schemaRef ds:uri="ESRI.ArcGIS.Mapping.OfficeIntegration.PowerPointInfo"/>
  </ds:schemaRefs>
</ds:datastoreItem>
</file>

<file path=customXml/itemProps56.xml><?xml version="1.0" encoding="utf-8"?>
<ds:datastoreItem xmlns:ds="http://schemas.openxmlformats.org/officeDocument/2006/customXml" ds:itemID="{2FBE0783-61E5-4DF1-83FC-7A0CBFCAD1CF}">
  <ds:schemaRefs>
    <ds:schemaRef ds:uri="ESRI.ArcGIS.Mapping.OfficeIntegration.PowerPointInfo"/>
  </ds:schemaRefs>
</ds:datastoreItem>
</file>

<file path=customXml/itemProps57.xml><?xml version="1.0" encoding="utf-8"?>
<ds:datastoreItem xmlns:ds="http://schemas.openxmlformats.org/officeDocument/2006/customXml" ds:itemID="{DC1E790A-F74A-4B8B-849A-A66CA8590901}">
  <ds:schemaRefs>
    <ds:schemaRef ds:uri="ESRI.ArcGIS.Mapping.OfficeIntegration.PowerPointInfo"/>
  </ds:schemaRefs>
</ds:datastoreItem>
</file>

<file path=customXml/itemProps58.xml><?xml version="1.0" encoding="utf-8"?>
<ds:datastoreItem xmlns:ds="http://schemas.openxmlformats.org/officeDocument/2006/customXml" ds:itemID="{84BD8BB8-FC89-45B4-97C1-992320B5D78C}">
  <ds:schemaRefs>
    <ds:schemaRef ds:uri="ESRI.ArcGIS.Mapping.OfficeIntegration.PowerPointInfo"/>
  </ds:schemaRefs>
</ds:datastoreItem>
</file>

<file path=customXml/itemProps59.xml><?xml version="1.0" encoding="utf-8"?>
<ds:datastoreItem xmlns:ds="http://schemas.openxmlformats.org/officeDocument/2006/customXml" ds:itemID="{0A0AD7AE-7448-43D8-9DCC-07F1209C1FB5}">
  <ds:schemaRefs>
    <ds:schemaRef ds:uri="ESRI.ArcGIS.Mapping.OfficeIntegration.PowerPointInfo"/>
  </ds:schemaRefs>
</ds:datastoreItem>
</file>

<file path=customXml/itemProps6.xml><?xml version="1.0" encoding="utf-8"?>
<ds:datastoreItem xmlns:ds="http://schemas.openxmlformats.org/officeDocument/2006/customXml" ds:itemID="{8959EFE2-3F14-4D56-9DC8-3A3724E8FF7F}">
  <ds:schemaRefs>
    <ds:schemaRef ds:uri="ESRI.ArcGIS.Mapping.OfficeIntegration.PowerPointInfo"/>
  </ds:schemaRefs>
</ds:datastoreItem>
</file>

<file path=customXml/itemProps60.xml><?xml version="1.0" encoding="utf-8"?>
<ds:datastoreItem xmlns:ds="http://schemas.openxmlformats.org/officeDocument/2006/customXml" ds:itemID="{A7D11125-4828-4707-B5F8-1B405D15A59E}">
  <ds:schemaRefs>
    <ds:schemaRef ds:uri="ESRI.ArcGIS.Mapping.OfficeIntegration.PowerPointInfo"/>
  </ds:schemaRefs>
</ds:datastoreItem>
</file>

<file path=customXml/itemProps61.xml><?xml version="1.0" encoding="utf-8"?>
<ds:datastoreItem xmlns:ds="http://schemas.openxmlformats.org/officeDocument/2006/customXml" ds:itemID="{5AEDBF5A-A3EB-41C9-8325-5C6A23B54D97}">
  <ds:schemaRefs>
    <ds:schemaRef ds:uri="ESRI.ArcGIS.Mapping.OfficeIntegration.PowerPointInfo"/>
  </ds:schemaRefs>
</ds:datastoreItem>
</file>

<file path=customXml/itemProps62.xml><?xml version="1.0" encoding="utf-8"?>
<ds:datastoreItem xmlns:ds="http://schemas.openxmlformats.org/officeDocument/2006/customXml" ds:itemID="{7D94C4E8-3995-4BCC-8A71-F7AF451611A9}">
  <ds:schemaRefs>
    <ds:schemaRef ds:uri="ESRI.ArcGIS.Mapping.OfficeIntegration.PowerPointInfo"/>
  </ds:schemaRefs>
</ds:datastoreItem>
</file>

<file path=customXml/itemProps63.xml><?xml version="1.0" encoding="utf-8"?>
<ds:datastoreItem xmlns:ds="http://schemas.openxmlformats.org/officeDocument/2006/customXml" ds:itemID="{80594B83-2E19-44E7-BB1A-52D2314F2FCA}">
  <ds:schemaRefs>
    <ds:schemaRef ds:uri="ESRI.ArcGIS.Mapping.OfficeIntegration.PowerPointInfo"/>
  </ds:schemaRefs>
</ds:datastoreItem>
</file>

<file path=customXml/itemProps64.xml><?xml version="1.0" encoding="utf-8"?>
<ds:datastoreItem xmlns:ds="http://schemas.openxmlformats.org/officeDocument/2006/customXml" ds:itemID="{9D84294E-1BC4-433B-9959-5CEF699B43FD}">
  <ds:schemaRefs>
    <ds:schemaRef ds:uri="ESRI.ArcGIS.Mapping.OfficeIntegration.PowerPointInfo"/>
  </ds:schemaRefs>
</ds:datastoreItem>
</file>

<file path=customXml/itemProps65.xml><?xml version="1.0" encoding="utf-8"?>
<ds:datastoreItem xmlns:ds="http://schemas.openxmlformats.org/officeDocument/2006/customXml" ds:itemID="{1D5794DB-F0A9-4A98-BD07-AA01D402CBB5}">
  <ds:schemaRefs>
    <ds:schemaRef ds:uri="ESRI.ArcGIS.Mapping.OfficeIntegration.PowerPointInfo"/>
  </ds:schemaRefs>
</ds:datastoreItem>
</file>

<file path=customXml/itemProps66.xml><?xml version="1.0" encoding="utf-8"?>
<ds:datastoreItem xmlns:ds="http://schemas.openxmlformats.org/officeDocument/2006/customXml" ds:itemID="{C1D43DCA-48B2-4CAC-AF7F-B383935D9EA2}">
  <ds:schemaRefs>
    <ds:schemaRef ds:uri="ESRI.ArcGIS.Mapping.OfficeIntegration.PowerPointInfo"/>
  </ds:schemaRefs>
</ds:datastoreItem>
</file>

<file path=customXml/itemProps67.xml><?xml version="1.0" encoding="utf-8"?>
<ds:datastoreItem xmlns:ds="http://schemas.openxmlformats.org/officeDocument/2006/customXml" ds:itemID="{157BBDBC-D58D-430D-845F-412478E0D855}">
  <ds:schemaRefs>
    <ds:schemaRef ds:uri="ESRI.ArcGIS.Mapping.OfficeIntegration.PowerPointInfo"/>
  </ds:schemaRefs>
</ds:datastoreItem>
</file>

<file path=customXml/itemProps68.xml><?xml version="1.0" encoding="utf-8"?>
<ds:datastoreItem xmlns:ds="http://schemas.openxmlformats.org/officeDocument/2006/customXml" ds:itemID="{7C551695-437F-4BC6-BAFA-0027079DBDEA}">
  <ds:schemaRefs>
    <ds:schemaRef ds:uri="ESRI.ArcGIS.Mapping.OfficeIntegration.PowerPointInfo"/>
  </ds:schemaRefs>
</ds:datastoreItem>
</file>

<file path=customXml/itemProps69.xml><?xml version="1.0" encoding="utf-8"?>
<ds:datastoreItem xmlns:ds="http://schemas.openxmlformats.org/officeDocument/2006/customXml" ds:itemID="{5FAD7019-B559-4F84-B62C-108015BF4A61}">
  <ds:schemaRefs>
    <ds:schemaRef ds:uri="ESRI.ArcGIS.Mapping.OfficeIntegration.PowerPointInfo"/>
  </ds:schemaRefs>
</ds:datastoreItem>
</file>

<file path=customXml/itemProps7.xml><?xml version="1.0" encoding="utf-8"?>
<ds:datastoreItem xmlns:ds="http://schemas.openxmlformats.org/officeDocument/2006/customXml" ds:itemID="{D14E156B-5DAB-4EF2-82C0-997F6DAEDE3B}">
  <ds:schemaRefs>
    <ds:schemaRef ds:uri="ESRI.ArcGIS.Mapping.OfficeIntegration.PowerPointInfo"/>
  </ds:schemaRefs>
</ds:datastoreItem>
</file>

<file path=customXml/itemProps70.xml><?xml version="1.0" encoding="utf-8"?>
<ds:datastoreItem xmlns:ds="http://schemas.openxmlformats.org/officeDocument/2006/customXml" ds:itemID="{2571B7A7-2CA9-4978-845B-55A25BF4049C}">
  <ds:schemaRefs>
    <ds:schemaRef ds:uri="ESRI.ArcGIS.Mapping.OfficeIntegration.PowerPointInfo"/>
  </ds:schemaRefs>
</ds:datastoreItem>
</file>

<file path=customXml/itemProps71.xml><?xml version="1.0" encoding="utf-8"?>
<ds:datastoreItem xmlns:ds="http://schemas.openxmlformats.org/officeDocument/2006/customXml" ds:itemID="{D1872AB5-FF49-442E-B5EB-8E25F7320008}">
  <ds:schemaRefs>
    <ds:schemaRef ds:uri="ESRI.ArcGIS.Mapping.OfficeIntegration.PowerPointInfo"/>
  </ds:schemaRefs>
</ds:datastoreItem>
</file>

<file path=customXml/itemProps72.xml><?xml version="1.0" encoding="utf-8"?>
<ds:datastoreItem xmlns:ds="http://schemas.openxmlformats.org/officeDocument/2006/customXml" ds:itemID="{C2C5323D-2374-440B-93B9-D9EAF8AC6C6D}">
  <ds:schemaRefs>
    <ds:schemaRef ds:uri="ESRI.ArcGIS.Mapping.OfficeIntegration.PowerPointInfo"/>
  </ds:schemaRefs>
</ds:datastoreItem>
</file>

<file path=customXml/itemProps73.xml><?xml version="1.0" encoding="utf-8"?>
<ds:datastoreItem xmlns:ds="http://schemas.openxmlformats.org/officeDocument/2006/customXml" ds:itemID="{2948D868-DAB8-417C-A34E-07B1B60A601D}">
  <ds:schemaRefs>
    <ds:schemaRef ds:uri="ESRI.ArcGIS.Mapping.OfficeIntegration.PowerPointInfo"/>
  </ds:schemaRefs>
</ds:datastoreItem>
</file>

<file path=customXml/itemProps74.xml><?xml version="1.0" encoding="utf-8"?>
<ds:datastoreItem xmlns:ds="http://schemas.openxmlformats.org/officeDocument/2006/customXml" ds:itemID="{453E7AF9-9FF3-4538-B49D-B2E84AFFC0E7}">
  <ds:schemaRefs>
    <ds:schemaRef ds:uri="ESRI.ArcGIS.Mapping.OfficeIntegration.PowerPointInfo"/>
  </ds:schemaRefs>
</ds:datastoreItem>
</file>

<file path=customXml/itemProps75.xml><?xml version="1.0" encoding="utf-8"?>
<ds:datastoreItem xmlns:ds="http://schemas.openxmlformats.org/officeDocument/2006/customXml" ds:itemID="{229830C1-F57B-4B66-BA6E-258C0CDF07E1}">
  <ds:schemaRefs>
    <ds:schemaRef ds:uri="ESRI.ArcGIS.Mapping.OfficeIntegration.PowerPointInfo"/>
  </ds:schemaRefs>
</ds:datastoreItem>
</file>

<file path=customXml/itemProps76.xml><?xml version="1.0" encoding="utf-8"?>
<ds:datastoreItem xmlns:ds="http://schemas.openxmlformats.org/officeDocument/2006/customXml" ds:itemID="{A805604C-32B0-4342-868A-E2E279C1B967}">
  <ds:schemaRefs>
    <ds:schemaRef ds:uri="ESRI.ArcGIS.Mapping.OfficeIntegration.PowerPointInfo"/>
  </ds:schemaRefs>
</ds:datastoreItem>
</file>

<file path=customXml/itemProps77.xml><?xml version="1.0" encoding="utf-8"?>
<ds:datastoreItem xmlns:ds="http://schemas.openxmlformats.org/officeDocument/2006/customXml" ds:itemID="{123F5E3B-C822-4473-9EB3-C1343AA41F2B}">
  <ds:schemaRefs>
    <ds:schemaRef ds:uri="ESRI.ArcGIS.Mapping.OfficeIntegration.PowerPointInfo"/>
  </ds:schemaRefs>
</ds:datastoreItem>
</file>

<file path=customXml/itemProps78.xml><?xml version="1.0" encoding="utf-8"?>
<ds:datastoreItem xmlns:ds="http://schemas.openxmlformats.org/officeDocument/2006/customXml" ds:itemID="{F860A37E-BB56-4706-9EE1-4232CE3E88E5}">
  <ds:schemaRefs>
    <ds:schemaRef ds:uri="ESRI.ArcGIS.Mapping.OfficeIntegration.PowerPointInfo"/>
  </ds:schemaRefs>
</ds:datastoreItem>
</file>

<file path=customXml/itemProps79.xml><?xml version="1.0" encoding="utf-8"?>
<ds:datastoreItem xmlns:ds="http://schemas.openxmlformats.org/officeDocument/2006/customXml" ds:itemID="{DC61722A-8ACE-4A57-A427-EED0493E664E}">
  <ds:schemaRefs>
    <ds:schemaRef ds:uri="ESRI.ArcGIS.Mapping.OfficeIntegration.PowerPointInfo"/>
  </ds:schemaRefs>
</ds:datastoreItem>
</file>

<file path=customXml/itemProps8.xml><?xml version="1.0" encoding="utf-8"?>
<ds:datastoreItem xmlns:ds="http://schemas.openxmlformats.org/officeDocument/2006/customXml" ds:itemID="{4C41D3D3-BFF1-4C7D-B15E-786E77722B61}">
  <ds:schemaRefs>
    <ds:schemaRef ds:uri="ESRI.ArcGIS.Mapping.OfficeIntegration.PowerPointInfo"/>
  </ds:schemaRefs>
</ds:datastoreItem>
</file>

<file path=customXml/itemProps80.xml><?xml version="1.0" encoding="utf-8"?>
<ds:datastoreItem xmlns:ds="http://schemas.openxmlformats.org/officeDocument/2006/customXml" ds:itemID="{2392FD21-2DA8-4B02-B29E-B67AFA74A9BA}">
  <ds:schemaRefs>
    <ds:schemaRef ds:uri="ESRI.ArcGIS.Mapping.OfficeIntegration.PowerPointInfo"/>
  </ds:schemaRefs>
</ds:datastoreItem>
</file>

<file path=customXml/itemProps81.xml><?xml version="1.0" encoding="utf-8"?>
<ds:datastoreItem xmlns:ds="http://schemas.openxmlformats.org/officeDocument/2006/customXml" ds:itemID="{285B98E5-BE85-4F5F-A2F3-29B1CB2D06BA}">
  <ds:schemaRefs>
    <ds:schemaRef ds:uri="ESRI.ArcGIS.Mapping.OfficeIntegration.PowerPointInfo"/>
  </ds:schemaRefs>
</ds:datastoreItem>
</file>

<file path=customXml/itemProps82.xml><?xml version="1.0" encoding="utf-8"?>
<ds:datastoreItem xmlns:ds="http://schemas.openxmlformats.org/officeDocument/2006/customXml" ds:itemID="{978BD41F-A57D-40A6-9A9A-8F543D33BBF8}">
  <ds:schemaRefs>
    <ds:schemaRef ds:uri="ESRI.ArcGIS.Mapping.OfficeIntegration.PowerPointInfo"/>
  </ds:schemaRefs>
</ds:datastoreItem>
</file>

<file path=customXml/itemProps83.xml><?xml version="1.0" encoding="utf-8"?>
<ds:datastoreItem xmlns:ds="http://schemas.openxmlformats.org/officeDocument/2006/customXml" ds:itemID="{DB8BA5AD-47CB-41DB-9629-DAF444F0C41D}">
  <ds:schemaRefs>
    <ds:schemaRef ds:uri="ESRI.ArcGIS.Mapping.OfficeIntegration.PowerPointInfo"/>
  </ds:schemaRefs>
</ds:datastoreItem>
</file>

<file path=customXml/itemProps84.xml><?xml version="1.0" encoding="utf-8"?>
<ds:datastoreItem xmlns:ds="http://schemas.openxmlformats.org/officeDocument/2006/customXml" ds:itemID="{8A92B714-3DB3-46E6-AE3F-A3C003AD06CD}">
  <ds:schemaRefs>
    <ds:schemaRef ds:uri="ESRI.ArcGIS.Mapping.OfficeIntegration.PowerPointInfo"/>
  </ds:schemaRefs>
</ds:datastoreItem>
</file>

<file path=customXml/itemProps85.xml><?xml version="1.0" encoding="utf-8"?>
<ds:datastoreItem xmlns:ds="http://schemas.openxmlformats.org/officeDocument/2006/customXml" ds:itemID="{F57EECD7-FC36-4E56-AE32-65478DBDCC39}">
  <ds:schemaRefs>
    <ds:schemaRef ds:uri="ESRI.ArcGIS.Mapping.OfficeIntegration.PowerPointInfo"/>
  </ds:schemaRefs>
</ds:datastoreItem>
</file>

<file path=customXml/itemProps86.xml><?xml version="1.0" encoding="utf-8"?>
<ds:datastoreItem xmlns:ds="http://schemas.openxmlformats.org/officeDocument/2006/customXml" ds:itemID="{1D1564D1-4368-4C84-9E86-B66565B324C3}">
  <ds:schemaRefs>
    <ds:schemaRef ds:uri="ESRI.ArcGIS.Mapping.OfficeIntegration.PowerPointInfo"/>
  </ds:schemaRefs>
</ds:datastoreItem>
</file>

<file path=customXml/itemProps87.xml><?xml version="1.0" encoding="utf-8"?>
<ds:datastoreItem xmlns:ds="http://schemas.openxmlformats.org/officeDocument/2006/customXml" ds:itemID="{BC37448C-972A-4B3C-A666-8488C306F70D}">
  <ds:schemaRefs>
    <ds:schemaRef ds:uri="ESRI.ArcGIS.Mapping.OfficeIntegration.PowerPointInfo"/>
  </ds:schemaRefs>
</ds:datastoreItem>
</file>

<file path=customXml/itemProps88.xml><?xml version="1.0" encoding="utf-8"?>
<ds:datastoreItem xmlns:ds="http://schemas.openxmlformats.org/officeDocument/2006/customXml" ds:itemID="{8CCE0437-F105-4211-B99B-20B04CDE4684}">
  <ds:schemaRefs>
    <ds:schemaRef ds:uri="ESRI.ArcGIS.Mapping.OfficeIntegration.PowerPointInfo"/>
  </ds:schemaRefs>
</ds:datastoreItem>
</file>

<file path=customXml/itemProps89.xml><?xml version="1.0" encoding="utf-8"?>
<ds:datastoreItem xmlns:ds="http://schemas.openxmlformats.org/officeDocument/2006/customXml" ds:itemID="{F19E85F1-0664-4042-B303-571C5B328048}">
  <ds:schemaRefs>
    <ds:schemaRef ds:uri="ESRI.ArcGIS.Mapping.OfficeIntegration.PowerPointInfo"/>
  </ds:schemaRefs>
</ds:datastoreItem>
</file>

<file path=customXml/itemProps9.xml><?xml version="1.0" encoding="utf-8"?>
<ds:datastoreItem xmlns:ds="http://schemas.openxmlformats.org/officeDocument/2006/customXml" ds:itemID="{C20F8330-AE0C-4853-A4EE-99A91D55E168}">
  <ds:schemaRefs>
    <ds:schemaRef ds:uri="ESRI.ArcGIS.Mapping.OfficeIntegration.PowerPointInfo"/>
  </ds:schemaRefs>
</ds:datastoreItem>
</file>

<file path=customXml/itemProps90.xml><?xml version="1.0" encoding="utf-8"?>
<ds:datastoreItem xmlns:ds="http://schemas.openxmlformats.org/officeDocument/2006/customXml" ds:itemID="{2D6D40A1-5D65-426B-8F58-3A238955DAAD}">
  <ds:schemaRefs>
    <ds:schemaRef ds:uri="ESRI.ArcGIS.Mapping.OfficeIntegration.PowerPointInfo"/>
  </ds:schemaRefs>
</ds:datastoreItem>
</file>

<file path=customXml/itemProps91.xml><?xml version="1.0" encoding="utf-8"?>
<ds:datastoreItem xmlns:ds="http://schemas.openxmlformats.org/officeDocument/2006/customXml" ds:itemID="{26C4DD5B-9F84-48C2-9FB5-A5B803AE48AB}">
  <ds:schemaRefs>
    <ds:schemaRef ds:uri="ESRI.ArcGIS.Mapping.OfficeIntegration.PowerPointInfo"/>
  </ds:schemaRefs>
</ds:datastoreItem>
</file>

<file path=customXml/itemProps92.xml><?xml version="1.0" encoding="utf-8"?>
<ds:datastoreItem xmlns:ds="http://schemas.openxmlformats.org/officeDocument/2006/customXml" ds:itemID="{6BD04404-54A0-4C87-9E0C-147501906D8A}">
  <ds:schemaRefs>
    <ds:schemaRef ds:uri="ESRI.ArcGIS.Mapping.OfficeIntegration.PowerPointInfo"/>
  </ds:schemaRefs>
</ds:datastoreItem>
</file>

<file path=customXml/itemProps93.xml><?xml version="1.0" encoding="utf-8"?>
<ds:datastoreItem xmlns:ds="http://schemas.openxmlformats.org/officeDocument/2006/customXml" ds:itemID="{D6EF18F3-F317-43DE-BE11-E804B54D1CA2}">
  <ds:schemaRefs>
    <ds:schemaRef ds:uri="ESRI.ArcGIS.Mapping.OfficeIntegration.PowerPointInfo"/>
  </ds:schemaRefs>
</ds:datastoreItem>
</file>

<file path=customXml/itemProps94.xml><?xml version="1.0" encoding="utf-8"?>
<ds:datastoreItem xmlns:ds="http://schemas.openxmlformats.org/officeDocument/2006/customXml" ds:itemID="{5A1055E9-033F-40F7-BBF6-4488F2E0D652}">
  <ds:schemaRefs>
    <ds:schemaRef ds:uri="ESRI.ArcGIS.Mapping.OfficeIntegration.PowerPointInfo"/>
  </ds:schemaRefs>
</ds:datastoreItem>
</file>

<file path=customXml/itemProps95.xml><?xml version="1.0" encoding="utf-8"?>
<ds:datastoreItem xmlns:ds="http://schemas.openxmlformats.org/officeDocument/2006/customXml" ds:itemID="{917D3BA8-7571-4210-8565-7A0C60501666}">
  <ds:schemaRefs>
    <ds:schemaRef ds:uri="ESRI.ArcGIS.Mapping.OfficeIntegration.PowerPointInfo"/>
  </ds:schemaRefs>
</ds:datastoreItem>
</file>

<file path=customXml/itemProps96.xml><?xml version="1.0" encoding="utf-8"?>
<ds:datastoreItem xmlns:ds="http://schemas.openxmlformats.org/officeDocument/2006/customXml" ds:itemID="{C57236BC-5B62-4B9B-9CDA-1ADC82FB7158}">
  <ds:schemaRefs>
    <ds:schemaRef ds:uri="ESRI.ArcGIS.Mapping.OfficeIntegration.PowerPointInfo"/>
  </ds:schemaRefs>
</ds:datastoreItem>
</file>

<file path=customXml/itemProps97.xml><?xml version="1.0" encoding="utf-8"?>
<ds:datastoreItem xmlns:ds="http://schemas.openxmlformats.org/officeDocument/2006/customXml" ds:itemID="{84A795FC-E174-4922-91E8-5A7A302D57B3}">
  <ds:schemaRefs>
    <ds:schemaRef ds:uri="ESRI.ArcGIS.Mapping.OfficeIntegration.PowerPointInfo"/>
  </ds:schemaRefs>
</ds:datastoreItem>
</file>

<file path=customXml/itemProps98.xml><?xml version="1.0" encoding="utf-8"?>
<ds:datastoreItem xmlns:ds="http://schemas.openxmlformats.org/officeDocument/2006/customXml" ds:itemID="{573A1FB7-F96A-429A-A1AD-B88105E97696}">
  <ds:schemaRefs>
    <ds:schemaRef ds:uri="ESRI.ArcGIS.Mapping.OfficeIntegration.PowerPointInfo"/>
  </ds:schemaRefs>
</ds:datastoreItem>
</file>

<file path=customXml/itemProps99.xml><?xml version="1.0" encoding="utf-8"?>
<ds:datastoreItem xmlns:ds="http://schemas.openxmlformats.org/officeDocument/2006/customXml" ds:itemID="{EAC9BAA9-8AF7-4845-A096-C8A40711AEE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261773</TotalTime>
  <Words>2052</Words>
  <Application>Microsoft Office PowerPoint</Application>
  <PresentationFormat>Custom</PresentationFormat>
  <Paragraphs>1620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EPA Region 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R6 OSC</dc:creator>
  <cp:lastModifiedBy>Stephen Mason</cp:lastModifiedBy>
  <cp:revision>4941</cp:revision>
  <dcterms:created xsi:type="dcterms:W3CDTF">2011-05-02T02:51:59Z</dcterms:created>
  <dcterms:modified xsi:type="dcterms:W3CDTF">2023-05-18T00:19:43Z</dcterms:modified>
</cp:coreProperties>
</file>